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8" r:id="rId25"/>
    <p:sldId id="279" r:id="rId26"/>
    <p:sldId id="280" r:id="rId27"/>
    <p:sldId id="281" r:id="rId28"/>
    <p:sldId id="282" r:id="rId29"/>
    <p:sldId id="283" r:id="rId30"/>
    <p:sldId id="284" r:id="rId31"/>
    <p:sldId id="285" r:id="rId32"/>
    <p:sldId id="286" r:id="rId33"/>
    <p:sldId id="287" r:id="rId34"/>
    <p:sldId id="289" r:id="rId35"/>
    <p:sldId id="291" r:id="rId36"/>
    <p:sldId id="293" r:id="rId37"/>
    <p:sldId id="294" r:id="rId38"/>
    <p:sldId id="295" r:id="rId39"/>
    <p:sldId id="296" r:id="rId40"/>
    <p:sldId id="297"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3" r:id="rId55"/>
    <p:sldId id="314" r:id="rId56"/>
    <p:sldId id="315" r:id="rId57"/>
    <p:sldId id="316" r:id="rId58"/>
    <p:sldId id="317" r:id="rId59"/>
    <p:sldId id="318" r:id="rId60"/>
    <p:sldId id="319" r:id="rId61"/>
    <p:sldId id="320" r:id="rId62"/>
    <p:sldId id="321" r:id="rId63"/>
    <p:sldId id="322" r:id="rId64"/>
    <p:sldId id="323" r:id="rId65"/>
    <p:sldId id="324" r:id="rId66"/>
    <p:sldId id="325" r:id="rId67"/>
    <p:sldId id="326" r:id="rId68"/>
    <p:sldId id="327" r:id="rId69"/>
    <p:sldId id="328" r:id="rId70"/>
    <p:sldId id="329" r:id="rId71"/>
    <p:sldId id="330" r:id="rId72"/>
    <p:sldId id="331" r:id="rId73"/>
    <p:sldId id="332" r:id="rId74"/>
    <p:sldId id="333" r:id="rId75"/>
    <p:sldId id="334" r:id="rId76"/>
    <p:sldId id="335" r:id="rId77"/>
    <p:sldId id="336" r:id="rId78"/>
    <p:sldId id="337" r:id="rId79"/>
    <p:sldId id="338" r:id="rId80"/>
    <p:sldId id="339" r:id="rId81"/>
    <p:sldId id="340" r:id="rId82"/>
    <p:sldId id="341" r:id="rId83"/>
    <p:sldId id="342" r:id="rId84"/>
    <p:sldId id="343" r:id="rId85"/>
    <p:sldId id="344" r:id="rId86"/>
    <p:sldId id="345" r:id="rId8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58A6E84F-C5D3-4B90-8A6D-DE7C6EB21BF4}">
          <p14:sldIdLst>
            <p14:sldId id="256"/>
            <p14:sldId id="257"/>
            <p14:sldId id="258"/>
            <p14:sldId id="259"/>
            <p14:sldId id="260"/>
            <p14:sldId id="261"/>
            <p14:sldId id="262"/>
            <p14:sldId id="263"/>
          </p14:sldIdLst>
        </p14:section>
        <p14:section name="Section sans titre" id="{8D0A8287-6B4C-40A4-8329-A482E0389227}">
          <p14:sldIdLst>
            <p14:sldId id="264"/>
            <p14:sldId id="265"/>
            <p14:sldId id="266"/>
            <p14:sldId id="267"/>
            <p14:sldId id="268"/>
            <p14:sldId id="269"/>
            <p14:sldId id="270"/>
            <p14:sldId id="271"/>
            <p14:sldId id="272"/>
            <p14:sldId id="273"/>
            <p14:sldId id="274"/>
            <p14:sldId id="275"/>
            <p14:sldId id="276"/>
            <p14:sldId id="277"/>
            <p14:sldId id="278"/>
            <p14:sldId id="288"/>
            <p14:sldId id="279"/>
            <p14:sldId id="280"/>
            <p14:sldId id="281"/>
            <p14:sldId id="282"/>
            <p14:sldId id="283"/>
            <p14:sldId id="284"/>
            <p14:sldId id="285"/>
            <p14:sldId id="286"/>
            <p14:sldId id="287"/>
            <p14:sldId id="289"/>
            <p14:sldId id="291"/>
            <p14:sldId id="293"/>
            <p14:sldId id="294"/>
            <p14:sldId id="295"/>
            <p14:sldId id="296"/>
            <p14:sldId id="297"/>
            <p14:sldId id="299"/>
            <p14:sldId id="300"/>
            <p14:sldId id="301"/>
            <p14:sldId id="302"/>
            <p14:sldId id="303"/>
            <p14:sldId id="304"/>
            <p14:sldId id="305"/>
            <p14:sldId id="306"/>
            <p14:sldId id="307"/>
            <p14:sldId id="308"/>
            <p14:sldId id="309"/>
            <p14:sldId id="310"/>
            <p14:sldId id="311"/>
            <p14:sldId id="313"/>
            <p14:sldId id="314"/>
            <p14:sldId id="315"/>
            <p14:sldId id="316"/>
            <p14:sldId id="317"/>
            <p14:sldId id="318"/>
            <p14:sldId id="319"/>
            <p14:sldId id="320"/>
            <p14:sldId id="321"/>
            <p14:sldId id="322"/>
            <p14:sldId id="323"/>
            <p14:sldId id="324"/>
            <p14:sldId id="325"/>
            <p14:sldId id="326"/>
            <p14:sldId id="327"/>
            <p14:sldId id="328"/>
            <p14:sldId id="329"/>
            <p14:sldId id="330"/>
            <p14:sldId id="331"/>
            <p14:sldId id="332"/>
            <p14:sldId id="333"/>
            <p14:sldId id="334"/>
            <p14:sldId id="335"/>
            <p14:sldId id="336"/>
            <p14:sldId id="337"/>
            <p14:sldId id="338"/>
            <p14:sldId id="339"/>
            <p14:sldId id="340"/>
            <p14:sldId id="341"/>
            <p14:sldId id="342"/>
            <p14:sldId id="343"/>
            <p14:sldId id="344"/>
            <p14:sldId id="34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heme" Target="theme/theme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Titre 28"/>
          <p:cNvSpPr>
            <a:spLocks noGrp="1"/>
          </p:cNvSpPr>
          <p:nvPr>
            <p:ph type="ctrTitle"/>
          </p:nvPr>
        </p:nvSpPr>
        <p:spPr>
          <a:xfrm>
            <a:off x="381000" y="4853411"/>
            <a:ext cx="8458200" cy="1222375"/>
          </a:xfrm>
        </p:spPr>
        <p:txBody>
          <a:bodyPr anchor="t"/>
          <a:lstStyle/>
          <a:p>
            <a:r>
              <a:rPr kumimoji="0" lang="fr-FR" smtClean="0"/>
              <a:t>Modifiez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16" name="Espace réservé de la date 15"/>
          <p:cNvSpPr>
            <a:spLocks noGrp="1"/>
          </p:cNvSpPr>
          <p:nvPr>
            <p:ph type="dt" sz="half" idx="10"/>
          </p:nvPr>
        </p:nvSpPr>
        <p:spPr/>
        <p:txBody>
          <a:bodyPr/>
          <a:lstStyle/>
          <a:p>
            <a:fld id="{666FA888-0ABB-4CC4-BDB3-74EC3B6003FE}" type="datetimeFigureOut">
              <a:rPr lang="fr-CA" smtClean="0"/>
              <a:t>2018-05-20</a:t>
            </a:fld>
            <a:endParaRPr lang="fr-CA" dirty="0"/>
          </a:p>
        </p:txBody>
      </p:sp>
      <p:sp>
        <p:nvSpPr>
          <p:cNvPr id="2" name="Espace réservé du pied de page 1"/>
          <p:cNvSpPr>
            <a:spLocks noGrp="1"/>
          </p:cNvSpPr>
          <p:nvPr>
            <p:ph type="ftr" sz="quarter" idx="11"/>
          </p:nvPr>
        </p:nvSpPr>
        <p:spPr/>
        <p:txBody>
          <a:bodyPr/>
          <a:lstStyle/>
          <a:p>
            <a:endParaRPr lang="fr-CA" dirty="0"/>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1C6262F3-B04F-4749-A596-A7AD72AD7C46}" type="slidenum">
              <a:rPr lang="fr-CA" smtClean="0"/>
              <a:t>‹N°›</a:t>
            </a:fld>
            <a:endParaRPr lang="fr-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66FA888-0ABB-4CC4-BDB3-74EC3B6003FE}" type="datetimeFigureOut">
              <a:rPr lang="fr-CA" smtClean="0"/>
              <a:t>2018-05-20</a:t>
            </a:fld>
            <a:endParaRPr lang="fr-CA" dirty="0"/>
          </a:p>
        </p:txBody>
      </p:sp>
      <p:sp>
        <p:nvSpPr>
          <p:cNvPr id="5" name="Espace réservé du pied de page 4"/>
          <p:cNvSpPr>
            <a:spLocks noGrp="1"/>
          </p:cNvSpPr>
          <p:nvPr>
            <p:ph type="ftr" sz="quarter" idx="11"/>
          </p:nvPr>
        </p:nvSpPr>
        <p:spPr/>
        <p:txBody>
          <a:bodyPr/>
          <a:lstStyle/>
          <a:p>
            <a:endParaRPr lang="fr-CA" dirty="0"/>
          </a:p>
        </p:txBody>
      </p:sp>
      <p:sp>
        <p:nvSpPr>
          <p:cNvPr id="6" name="Espace réservé du numéro de diapositive 5"/>
          <p:cNvSpPr>
            <a:spLocks noGrp="1"/>
          </p:cNvSpPr>
          <p:nvPr>
            <p:ph type="sldNum" sz="quarter" idx="12"/>
          </p:nvPr>
        </p:nvSpPr>
        <p:spPr/>
        <p:txBody>
          <a:bodyPr/>
          <a:lstStyle/>
          <a:p>
            <a:fld id="{1C6262F3-B04F-4749-A596-A7AD72AD7C46}" type="slidenum">
              <a:rPr lang="fr-CA" smtClean="0"/>
              <a:t>‹N°›</a:t>
            </a:fld>
            <a:endParaRPr lang="fr-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66FA888-0ABB-4CC4-BDB3-74EC3B6003FE}" type="datetimeFigureOut">
              <a:rPr lang="fr-CA" smtClean="0"/>
              <a:t>2018-05-20</a:t>
            </a:fld>
            <a:endParaRPr lang="fr-CA" dirty="0"/>
          </a:p>
        </p:txBody>
      </p:sp>
      <p:sp>
        <p:nvSpPr>
          <p:cNvPr id="5" name="Espace réservé du pied de page 4"/>
          <p:cNvSpPr>
            <a:spLocks noGrp="1"/>
          </p:cNvSpPr>
          <p:nvPr>
            <p:ph type="ftr" sz="quarter" idx="11"/>
          </p:nvPr>
        </p:nvSpPr>
        <p:spPr/>
        <p:txBody>
          <a:bodyPr/>
          <a:lstStyle/>
          <a:p>
            <a:endParaRPr lang="fr-CA" dirty="0"/>
          </a:p>
        </p:txBody>
      </p:sp>
      <p:sp>
        <p:nvSpPr>
          <p:cNvPr id="6" name="Espace réservé du numéro de diapositive 5"/>
          <p:cNvSpPr>
            <a:spLocks noGrp="1"/>
          </p:cNvSpPr>
          <p:nvPr>
            <p:ph type="sldNum" sz="quarter" idx="12"/>
          </p:nvPr>
        </p:nvSpPr>
        <p:spPr/>
        <p:txBody>
          <a:bodyPr/>
          <a:lstStyle/>
          <a:p>
            <a:fld id="{1C6262F3-B04F-4749-A596-A7AD72AD7C46}" type="slidenum">
              <a:rPr lang="fr-CA" smtClean="0"/>
              <a:t>‹N°›</a:t>
            </a:fld>
            <a:endParaRPr lang="fr-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Modifiez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666FA888-0ABB-4CC4-BDB3-74EC3B6003FE}" type="datetimeFigureOut">
              <a:rPr lang="fr-CA" smtClean="0"/>
              <a:t>2018-05-20</a:t>
            </a:fld>
            <a:endParaRPr lang="fr-CA" dirty="0"/>
          </a:p>
        </p:txBody>
      </p:sp>
      <p:sp>
        <p:nvSpPr>
          <p:cNvPr id="19" name="Espace réservé du pied de page 18"/>
          <p:cNvSpPr>
            <a:spLocks noGrp="1"/>
          </p:cNvSpPr>
          <p:nvPr>
            <p:ph type="ftr" sz="quarter" idx="11"/>
          </p:nvPr>
        </p:nvSpPr>
        <p:spPr>
          <a:xfrm>
            <a:off x="3581400" y="76200"/>
            <a:ext cx="2895600" cy="288925"/>
          </a:xfrm>
        </p:spPr>
        <p:txBody>
          <a:bodyPr/>
          <a:lstStyle/>
          <a:p>
            <a:endParaRPr lang="fr-CA" dirty="0"/>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1C6262F3-B04F-4749-A596-A7AD72AD7C46}" type="slidenum">
              <a:rPr lang="fr-CA" smtClean="0"/>
              <a:t>‹N°›</a:t>
            </a:fld>
            <a:endParaRPr lang="fr-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19" name="Espace réservé de la date 18"/>
          <p:cNvSpPr>
            <a:spLocks noGrp="1"/>
          </p:cNvSpPr>
          <p:nvPr>
            <p:ph type="dt" sz="half" idx="10"/>
          </p:nvPr>
        </p:nvSpPr>
        <p:spPr/>
        <p:txBody>
          <a:bodyPr/>
          <a:lstStyle/>
          <a:p>
            <a:fld id="{666FA888-0ABB-4CC4-BDB3-74EC3B6003FE}" type="datetimeFigureOut">
              <a:rPr lang="fr-CA" smtClean="0"/>
              <a:t>2018-05-20</a:t>
            </a:fld>
            <a:endParaRPr lang="fr-CA" dirty="0"/>
          </a:p>
        </p:txBody>
      </p:sp>
      <p:sp>
        <p:nvSpPr>
          <p:cNvPr id="11" name="Espace réservé du pied de page 10"/>
          <p:cNvSpPr>
            <a:spLocks noGrp="1"/>
          </p:cNvSpPr>
          <p:nvPr>
            <p:ph type="ftr" sz="quarter" idx="11"/>
          </p:nvPr>
        </p:nvSpPr>
        <p:spPr/>
        <p:txBody>
          <a:bodyPr/>
          <a:lstStyle/>
          <a:p>
            <a:endParaRPr lang="fr-CA" dirty="0"/>
          </a:p>
        </p:txBody>
      </p:sp>
      <p:sp>
        <p:nvSpPr>
          <p:cNvPr id="16" name="Espace réservé du numéro de diapositive 15"/>
          <p:cNvSpPr>
            <a:spLocks noGrp="1"/>
          </p:cNvSpPr>
          <p:nvPr>
            <p:ph type="sldNum" sz="quarter" idx="12"/>
          </p:nvPr>
        </p:nvSpPr>
        <p:spPr/>
        <p:txBody>
          <a:bodyPr/>
          <a:lstStyle/>
          <a:p>
            <a:fld id="{1C6262F3-B04F-4749-A596-A7AD72AD7C46}" type="slidenum">
              <a:rPr lang="fr-CA" smtClean="0"/>
              <a:t>‹N°›</a:t>
            </a:fld>
            <a:endParaRPr lang="fr-CA" dirty="0"/>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Modifiez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666FA888-0ABB-4CC4-BDB3-74EC3B6003FE}" type="datetimeFigureOut">
              <a:rPr lang="fr-CA" smtClean="0"/>
              <a:t>2018-05-20</a:t>
            </a:fld>
            <a:endParaRPr lang="fr-CA" dirty="0"/>
          </a:p>
        </p:txBody>
      </p:sp>
      <p:sp>
        <p:nvSpPr>
          <p:cNvPr id="10" name="Espace réservé du pied de page 9"/>
          <p:cNvSpPr>
            <a:spLocks noGrp="1"/>
          </p:cNvSpPr>
          <p:nvPr>
            <p:ph type="ftr" sz="quarter" idx="11"/>
          </p:nvPr>
        </p:nvSpPr>
        <p:spPr/>
        <p:txBody>
          <a:bodyPr/>
          <a:lstStyle/>
          <a:p>
            <a:endParaRPr lang="fr-CA" dirty="0"/>
          </a:p>
        </p:txBody>
      </p:sp>
      <p:sp>
        <p:nvSpPr>
          <p:cNvPr id="31" name="Espace réservé du numéro de diapositive 30"/>
          <p:cNvSpPr>
            <a:spLocks noGrp="1"/>
          </p:cNvSpPr>
          <p:nvPr>
            <p:ph type="sldNum" sz="quarter" idx="12"/>
          </p:nvPr>
        </p:nvSpPr>
        <p:spPr/>
        <p:txBody>
          <a:bodyPr/>
          <a:lstStyle/>
          <a:p>
            <a:fld id="{1C6262F3-B04F-4749-A596-A7AD72AD7C46}" type="slidenum">
              <a:rPr lang="fr-CA" smtClean="0"/>
              <a:t>‹N°›</a:t>
            </a:fld>
            <a:endParaRPr lang="fr-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666FA888-0ABB-4CC4-BDB3-74EC3B6003FE}" type="datetimeFigureOut">
              <a:rPr lang="fr-CA" smtClean="0"/>
              <a:t>2018-05-20</a:t>
            </a:fld>
            <a:endParaRPr lang="fr-CA" dirty="0"/>
          </a:p>
        </p:txBody>
      </p:sp>
      <p:sp>
        <p:nvSpPr>
          <p:cNvPr id="6" name="Espace réservé du pied de page 5"/>
          <p:cNvSpPr>
            <a:spLocks noGrp="1"/>
          </p:cNvSpPr>
          <p:nvPr>
            <p:ph type="ftr" sz="quarter" idx="11"/>
          </p:nvPr>
        </p:nvSpPr>
        <p:spPr/>
        <p:txBody>
          <a:bodyPr/>
          <a:lstStyle/>
          <a:p>
            <a:endParaRPr lang="fr-CA" dirty="0"/>
          </a:p>
        </p:txBody>
      </p:sp>
      <p:sp>
        <p:nvSpPr>
          <p:cNvPr id="7" name="Espace réservé du numéro de diapositive 6"/>
          <p:cNvSpPr>
            <a:spLocks noGrp="1"/>
          </p:cNvSpPr>
          <p:nvPr>
            <p:ph type="sldNum" sz="quarter" idx="12"/>
          </p:nvPr>
        </p:nvSpPr>
        <p:spPr>
          <a:xfrm>
            <a:off x="8229600" y="6477000"/>
            <a:ext cx="762000" cy="246888"/>
          </a:xfrm>
        </p:spPr>
        <p:txBody>
          <a:bodyPr/>
          <a:lstStyle/>
          <a:p>
            <a:fld id="{1C6262F3-B04F-4749-A596-A7AD72AD7C46}" type="slidenum">
              <a:rPr lang="fr-CA" smtClean="0"/>
              <a:t>‹N°›</a:t>
            </a:fld>
            <a:endParaRPr lang="fr-CA" dirty="0"/>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Modifiez le style du titre</a:t>
            </a:r>
            <a:endParaRPr kumimoji="0" lang="en-US"/>
          </a:p>
        </p:txBody>
      </p:sp>
      <p:sp>
        <p:nvSpPr>
          <p:cNvPr id="12" name="Espace réservé de la date 11"/>
          <p:cNvSpPr>
            <a:spLocks noGrp="1"/>
          </p:cNvSpPr>
          <p:nvPr>
            <p:ph type="dt" sz="half" idx="10"/>
          </p:nvPr>
        </p:nvSpPr>
        <p:spPr/>
        <p:txBody>
          <a:bodyPr/>
          <a:lstStyle/>
          <a:p>
            <a:fld id="{666FA888-0ABB-4CC4-BDB3-74EC3B6003FE}" type="datetimeFigureOut">
              <a:rPr lang="fr-CA" smtClean="0"/>
              <a:t>2018-05-20</a:t>
            </a:fld>
            <a:endParaRPr lang="fr-CA" dirty="0"/>
          </a:p>
        </p:txBody>
      </p:sp>
      <p:sp>
        <p:nvSpPr>
          <p:cNvPr id="21" name="Espace réservé du pied de page 20"/>
          <p:cNvSpPr>
            <a:spLocks noGrp="1"/>
          </p:cNvSpPr>
          <p:nvPr>
            <p:ph type="ftr" sz="quarter" idx="11"/>
          </p:nvPr>
        </p:nvSpPr>
        <p:spPr/>
        <p:txBody>
          <a:bodyPr/>
          <a:lstStyle/>
          <a:p>
            <a:endParaRPr lang="fr-CA" dirty="0"/>
          </a:p>
        </p:txBody>
      </p:sp>
      <p:sp>
        <p:nvSpPr>
          <p:cNvPr id="6" name="Espace réservé du numéro de diapositive 5"/>
          <p:cNvSpPr>
            <a:spLocks noGrp="1"/>
          </p:cNvSpPr>
          <p:nvPr>
            <p:ph type="sldNum" sz="quarter" idx="12"/>
          </p:nvPr>
        </p:nvSpPr>
        <p:spPr/>
        <p:txBody>
          <a:bodyPr/>
          <a:lstStyle/>
          <a:p>
            <a:fld id="{1C6262F3-B04F-4749-A596-A7AD72AD7C46}" type="slidenum">
              <a:rPr lang="fr-CA" smtClean="0"/>
              <a:t>‹N°›</a:t>
            </a:fld>
            <a:endParaRPr lang="fr-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666FA888-0ABB-4CC4-BDB3-74EC3B6003FE}" type="datetimeFigureOut">
              <a:rPr lang="fr-CA" smtClean="0"/>
              <a:t>2018-05-20</a:t>
            </a:fld>
            <a:endParaRPr lang="fr-CA" dirty="0"/>
          </a:p>
        </p:txBody>
      </p:sp>
      <p:sp>
        <p:nvSpPr>
          <p:cNvPr id="24" name="Espace réservé du pied de page 23"/>
          <p:cNvSpPr>
            <a:spLocks noGrp="1"/>
          </p:cNvSpPr>
          <p:nvPr>
            <p:ph type="ftr" sz="quarter" idx="11"/>
          </p:nvPr>
        </p:nvSpPr>
        <p:spPr/>
        <p:txBody>
          <a:bodyPr/>
          <a:lstStyle/>
          <a:p>
            <a:endParaRPr lang="fr-CA" dirty="0"/>
          </a:p>
        </p:txBody>
      </p:sp>
      <p:sp>
        <p:nvSpPr>
          <p:cNvPr id="7" name="Espace réservé du numéro de diapositive 6"/>
          <p:cNvSpPr>
            <a:spLocks noGrp="1"/>
          </p:cNvSpPr>
          <p:nvPr>
            <p:ph type="sldNum" sz="quarter" idx="12"/>
          </p:nvPr>
        </p:nvSpPr>
        <p:spPr/>
        <p:txBody>
          <a:bodyPr/>
          <a:lstStyle/>
          <a:p>
            <a:fld id="{1C6262F3-B04F-4749-A596-A7AD72AD7C46}" type="slidenum">
              <a:rPr lang="fr-CA" smtClean="0"/>
              <a:t>‹N°›</a:t>
            </a:fld>
            <a:endParaRPr lang="fr-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Modifiez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666FA888-0ABB-4CC4-BDB3-74EC3B6003FE}" type="datetimeFigureOut">
              <a:rPr lang="fr-CA" smtClean="0"/>
              <a:t>2018-05-20</a:t>
            </a:fld>
            <a:endParaRPr lang="fr-CA" dirty="0"/>
          </a:p>
        </p:txBody>
      </p:sp>
      <p:sp>
        <p:nvSpPr>
          <p:cNvPr id="29" name="Espace réservé du pied de page 28"/>
          <p:cNvSpPr>
            <a:spLocks noGrp="1"/>
          </p:cNvSpPr>
          <p:nvPr>
            <p:ph type="ftr" sz="quarter" idx="11"/>
          </p:nvPr>
        </p:nvSpPr>
        <p:spPr/>
        <p:txBody>
          <a:bodyPr/>
          <a:lstStyle/>
          <a:p>
            <a:endParaRPr lang="fr-CA" dirty="0"/>
          </a:p>
        </p:txBody>
      </p:sp>
      <p:sp>
        <p:nvSpPr>
          <p:cNvPr id="7" name="Espace réservé du numéro de diapositive 6"/>
          <p:cNvSpPr>
            <a:spLocks noGrp="1"/>
          </p:cNvSpPr>
          <p:nvPr>
            <p:ph type="sldNum" sz="quarter" idx="12"/>
          </p:nvPr>
        </p:nvSpPr>
        <p:spPr/>
        <p:txBody>
          <a:bodyPr/>
          <a:lstStyle/>
          <a:p>
            <a:fld id="{1C6262F3-B04F-4749-A596-A7AD72AD7C46}" type="slidenum">
              <a:rPr lang="fr-CA" smtClean="0"/>
              <a:t>‹N°›</a:t>
            </a:fld>
            <a:endParaRPr lang="fr-C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dirty="0"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666FA888-0ABB-4CC4-BDB3-74EC3B6003FE}" type="datetimeFigureOut">
              <a:rPr lang="fr-CA" smtClean="0"/>
              <a:t>2018-05-20</a:t>
            </a:fld>
            <a:endParaRPr lang="fr-CA" dirty="0"/>
          </a:p>
        </p:txBody>
      </p:sp>
      <p:sp>
        <p:nvSpPr>
          <p:cNvPr id="5" name="Espace réservé du pied de page 4"/>
          <p:cNvSpPr>
            <a:spLocks noGrp="1"/>
          </p:cNvSpPr>
          <p:nvPr>
            <p:ph type="ftr" sz="quarter" idx="11"/>
          </p:nvPr>
        </p:nvSpPr>
        <p:spPr/>
        <p:txBody>
          <a:bodyPr/>
          <a:lstStyle/>
          <a:p>
            <a:endParaRPr lang="fr-CA" dirty="0"/>
          </a:p>
        </p:txBody>
      </p:sp>
      <p:sp>
        <p:nvSpPr>
          <p:cNvPr id="31" name="Espace réservé du numéro de diapositive 30"/>
          <p:cNvSpPr>
            <a:spLocks noGrp="1"/>
          </p:cNvSpPr>
          <p:nvPr>
            <p:ph type="sldNum" sz="quarter" idx="12"/>
          </p:nvPr>
        </p:nvSpPr>
        <p:spPr/>
        <p:txBody>
          <a:bodyPr/>
          <a:lstStyle/>
          <a:p>
            <a:fld id="{1C6262F3-B04F-4749-A596-A7AD72AD7C46}" type="slidenum">
              <a:rPr lang="fr-CA" smtClean="0"/>
              <a:t>‹N°›</a:t>
            </a:fld>
            <a:endParaRPr lang="fr-CA" dirty="0"/>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Modifiez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66FA888-0ABB-4CC4-BDB3-74EC3B6003FE}" type="datetimeFigureOut">
              <a:rPr lang="fr-CA" smtClean="0"/>
              <a:t>2018-05-20</a:t>
            </a:fld>
            <a:endParaRPr lang="fr-CA" dirty="0"/>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CA" dirty="0"/>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C6262F3-B04F-4749-A596-A7AD72AD7C46}" type="slidenum">
              <a:rPr lang="fr-CA" smtClean="0"/>
              <a:t>‹N°›</a:t>
            </a:fld>
            <a:endParaRPr lang="fr-CA" dirty="0"/>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Modifiez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3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4.xml"/><Relationship Id="rId5" Type="http://schemas.openxmlformats.org/officeDocument/2006/relationships/image" Target="../media/image6.jp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CA" dirty="0" smtClean="0"/>
              <a:t>Étude de Daniel Chapitres 1 à 6</a:t>
            </a:r>
            <a:endParaRPr lang="fr-CA" dirty="0"/>
          </a:p>
        </p:txBody>
      </p:sp>
    </p:spTree>
    <p:extLst>
      <p:ext uri="{BB962C8B-B14F-4D97-AF65-F5344CB8AC3E}">
        <p14:creationId xmlns:p14="http://schemas.microsoft.com/office/powerpoint/2010/main" val="10156850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Trois tests dans les chapitres 1 à 6</a:t>
            </a:r>
            <a:endParaRPr lang="fr-CA" dirty="0"/>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v"/>
            </a:pPr>
            <a:r>
              <a:rPr lang="fr-CA" dirty="0" smtClean="0"/>
              <a:t>Chapitre 3: </a:t>
            </a:r>
          </a:p>
          <a:p>
            <a:pPr>
              <a:buFont typeface="Wingdings" panose="05000000000000000000" pitchFamily="2" charset="2"/>
              <a:buChar char="v"/>
            </a:pPr>
            <a:r>
              <a:rPr lang="fr-CA" dirty="0" smtClean="0"/>
              <a:t>Test numéro 2:</a:t>
            </a:r>
          </a:p>
        </p:txBody>
      </p:sp>
    </p:spTree>
    <p:extLst>
      <p:ext uri="{BB962C8B-B14F-4D97-AF65-F5344CB8AC3E}">
        <p14:creationId xmlns:p14="http://schemas.microsoft.com/office/powerpoint/2010/main" val="5018582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Trois tests dans les chapitres 1 à 6</a:t>
            </a:r>
            <a:endParaRPr lang="fr-CA" dirty="0"/>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v"/>
            </a:pPr>
            <a:r>
              <a:rPr lang="fr-CA" dirty="0" smtClean="0"/>
              <a:t>Chapitre 3: </a:t>
            </a:r>
          </a:p>
          <a:p>
            <a:pPr>
              <a:buFont typeface="Wingdings" panose="05000000000000000000" pitchFamily="2" charset="2"/>
              <a:buChar char="v"/>
            </a:pPr>
            <a:r>
              <a:rPr lang="fr-CA" dirty="0" smtClean="0"/>
              <a:t>Test numéro 2: Test de feu</a:t>
            </a:r>
          </a:p>
        </p:txBody>
      </p:sp>
    </p:spTree>
    <p:extLst>
      <p:ext uri="{BB962C8B-B14F-4D97-AF65-F5344CB8AC3E}">
        <p14:creationId xmlns:p14="http://schemas.microsoft.com/office/powerpoint/2010/main" val="3932430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Trois tests dans les chapitres 1 à 6</a:t>
            </a:r>
            <a:endParaRPr lang="fr-CA" dirty="0"/>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v"/>
            </a:pPr>
            <a:r>
              <a:rPr lang="fr-CA" dirty="0" smtClean="0"/>
              <a:t>Chapitre 3:</a:t>
            </a:r>
          </a:p>
          <a:p>
            <a:pPr>
              <a:buFont typeface="Wingdings" panose="05000000000000000000" pitchFamily="2" charset="2"/>
              <a:buChar char="v"/>
            </a:pPr>
            <a:r>
              <a:rPr lang="fr-CA" dirty="0" smtClean="0"/>
              <a:t>Test numéro 2: Test de feu</a:t>
            </a:r>
          </a:p>
          <a:p>
            <a:pPr>
              <a:buFont typeface="Wingdings" panose="05000000000000000000" pitchFamily="2" charset="2"/>
              <a:buChar char="v"/>
            </a:pPr>
            <a:r>
              <a:rPr lang="fr-CA" dirty="0" smtClean="0"/>
              <a:t>Une image est faite</a:t>
            </a:r>
          </a:p>
        </p:txBody>
      </p:sp>
    </p:spTree>
    <p:extLst>
      <p:ext uri="{BB962C8B-B14F-4D97-AF65-F5344CB8AC3E}">
        <p14:creationId xmlns:p14="http://schemas.microsoft.com/office/powerpoint/2010/main" val="19699660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Trois tests dans les chapitres 1 à 6</a:t>
            </a:r>
            <a:endParaRPr lang="fr-CA" dirty="0"/>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v"/>
            </a:pPr>
            <a:r>
              <a:rPr lang="fr-CA" dirty="0" smtClean="0"/>
              <a:t>Chapitre 3:</a:t>
            </a:r>
          </a:p>
          <a:p>
            <a:pPr>
              <a:buFont typeface="Wingdings" panose="05000000000000000000" pitchFamily="2" charset="2"/>
              <a:buChar char="v"/>
            </a:pPr>
            <a:r>
              <a:rPr lang="fr-CA" dirty="0" smtClean="0"/>
              <a:t>Test numéro 2: Test de feu</a:t>
            </a:r>
          </a:p>
          <a:p>
            <a:pPr>
              <a:buFont typeface="Wingdings" panose="05000000000000000000" pitchFamily="2" charset="2"/>
              <a:buChar char="v"/>
            </a:pPr>
            <a:r>
              <a:rPr lang="fr-CA" dirty="0" smtClean="0"/>
              <a:t>Une image est faite</a:t>
            </a:r>
          </a:p>
          <a:p>
            <a:pPr>
              <a:buFont typeface="Wingdings" panose="05000000000000000000" pitchFamily="2" charset="2"/>
              <a:buChar char="v"/>
            </a:pPr>
            <a:endParaRPr lang="fr-CA" dirty="0"/>
          </a:p>
          <a:p>
            <a:pPr>
              <a:buFont typeface="Wingdings" panose="05000000000000000000" pitchFamily="2" charset="2"/>
              <a:buChar char="v"/>
            </a:pPr>
            <a:r>
              <a:rPr lang="fr-CA" dirty="0" smtClean="0"/>
              <a:t>Après le test de pureté, nous verront un test de fidélité. À qui somme nous loyale?</a:t>
            </a:r>
          </a:p>
        </p:txBody>
      </p:sp>
    </p:spTree>
    <p:extLst>
      <p:ext uri="{BB962C8B-B14F-4D97-AF65-F5344CB8AC3E}">
        <p14:creationId xmlns:p14="http://schemas.microsoft.com/office/powerpoint/2010/main" val="3390084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Trois tests dans les chapitres 1 à 6</a:t>
            </a:r>
            <a:endParaRPr lang="fr-CA" dirty="0"/>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v"/>
            </a:pPr>
            <a:r>
              <a:rPr lang="fr-CA" dirty="0" smtClean="0"/>
              <a:t>Chapitre 4</a:t>
            </a:r>
          </a:p>
        </p:txBody>
      </p:sp>
    </p:spTree>
    <p:extLst>
      <p:ext uri="{BB962C8B-B14F-4D97-AF65-F5344CB8AC3E}">
        <p14:creationId xmlns:p14="http://schemas.microsoft.com/office/powerpoint/2010/main" val="16086999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Trois tests dans les chapitres 1 à 6</a:t>
            </a:r>
            <a:endParaRPr lang="fr-CA" dirty="0"/>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v"/>
            </a:pPr>
            <a:r>
              <a:rPr lang="fr-CA" dirty="0" smtClean="0"/>
              <a:t>Chapitre 4</a:t>
            </a:r>
          </a:p>
          <a:p>
            <a:pPr>
              <a:buFont typeface="Wingdings" panose="05000000000000000000" pitchFamily="2" charset="2"/>
              <a:buChar char="v"/>
            </a:pPr>
            <a:r>
              <a:rPr lang="fr-CA" dirty="0" smtClean="0"/>
              <a:t>Une histoire étrange. La folie du Roi et son rétablissement.</a:t>
            </a:r>
          </a:p>
        </p:txBody>
      </p:sp>
    </p:spTree>
    <p:extLst>
      <p:ext uri="{BB962C8B-B14F-4D97-AF65-F5344CB8AC3E}">
        <p14:creationId xmlns:p14="http://schemas.microsoft.com/office/powerpoint/2010/main" val="679807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Trois tests dans les chapitres 1 à 6</a:t>
            </a:r>
            <a:endParaRPr lang="fr-CA" dirty="0"/>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v"/>
            </a:pPr>
            <a:r>
              <a:rPr lang="fr-CA" dirty="0" smtClean="0"/>
              <a:t>Chapitre 5</a:t>
            </a:r>
          </a:p>
        </p:txBody>
      </p:sp>
    </p:spTree>
    <p:extLst>
      <p:ext uri="{BB962C8B-B14F-4D97-AF65-F5344CB8AC3E}">
        <p14:creationId xmlns:p14="http://schemas.microsoft.com/office/powerpoint/2010/main" val="12853098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Trois tests dans les chapitres 1 à 6</a:t>
            </a:r>
            <a:endParaRPr lang="fr-CA" dirty="0"/>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v"/>
            </a:pPr>
            <a:r>
              <a:rPr lang="fr-CA" dirty="0" smtClean="0"/>
              <a:t>Chapitre 5</a:t>
            </a:r>
          </a:p>
          <a:p>
            <a:pPr>
              <a:buFont typeface="Wingdings" panose="05000000000000000000" pitchFamily="2" charset="2"/>
              <a:buChar char="v"/>
            </a:pPr>
            <a:r>
              <a:rPr lang="fr-CA" dirty="0" smtClean="0"/>
              <a:t>Le festin de Belschatsar</a:t>
            </a:r>
          </a:p>
        </p:txBody>
      </p:sp>
    </p:spTree>
    <p:extLst>
      <p:ext uri="{BB962C8B-B14F-4D97-AF65-F5344CB8AC3E}">
        <p14:creationId xmlns:p14="http://schemas.microsoft.com/office/powerpoint/2010/main" val="2758660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Trois tests dans les chapitres 1 à 6</a:t>
            </a:r>
            <a:endParaRPr lang="fr-CA" dirty="0"/>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v"/>
            </a:pPr>
            <a:r>
              <a:rPr lang="fr-CA" dirty="0" smtClean="0"/>
              <a:t>Chapitre 5</a:t>
            </a:r>
          </a:p>
          <a:p>
            <a:pPr>
              <a:buFont typeface="Wingdings" panose="05000000000000000000" pitchFamily="2" charset="2"/>
              <a:buChar char="v"/>
            </a:pPr>
            <a:r>
              <a:rPr lang="fr-CA" dirty="0" smtClean="0"/>
              <a:t>Le festin de Belschatsar</a:t>
            </a:r>
          </a:p>
          <a:p>
            <a:pPr marL="0" indent="0">
              <a:buNone/>
            </a:pPr>
            <a:r>
              <a:rPr lang="fr-CA" dirty="0" smtClean="0"/>
              <a:t>Il connait l’histoire de son grand-père </a:t>
            </a:r>
            <a:r>
              <a:rPr lang="fr-CA" dirty="0" err="1" smtClean="0"/>
              <a:t>Nébucadnetdsar</a:t>
            </a:r>
            <a:r>
              <a:rPr lang="fr-CA" dirty="0" smtClean="0"/>
              <a:t> et il connait les faits sur le seul vrai Dieu, mais il les rejette. Cette nuit même il est tué. Sa fin est sans appel. </a:t>
            </a:r>
          </a:p>
        </p:txBody>
      </p:sp>
    </p:spTree>
    <p:extLst>
      <p:ext uri="{BB962C8B-B14F-4D97-AF65-F5344CB8AC3E}">
        <p14:creationId xmlns:p14="http://schemas.microsoft.com/office/powerpoint/2010/main" val="27411602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Trois tests dans les chapitres 1 à 6</a:t>
            </a:r>
            <a:endParaRPr lang="fr-CA" dirty="0"/>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v"/>
            </a:pPr>
            <a:r>
              <a:rPr lang="fr-CA" dirty="0" smtClean="0"/>
              <a:t>Chapitre 6</a:t>
            </a:r>
          </a:p>
        </p:txBody>
      </p:sp>
    </p:spTree>
    <p:extLst>
      <p:ext uri="{BB962C8B-B14F-4D97-AF65-F5344CB8AC3E}">
        <p14:creationId xmlns:p14="http://schemas.microsoft.com/office/powerpoint/2010/main" val="40653303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72656" y="1021378"/>
            <a:ext cx="8231792" cy="1569660"/>
          </a:xfrm>
          <a:prstGeom prst="rect">
            <a:avLst/>
          </a:prstGeom>
          <a:noFill/>
        </p:spPr>
        <p:txBody>
          <a:bodyPr wrap="square" rtlCol="0">
            <a:spAutoFit/>
          </a:bodyPr>
          <a:lstStyle/>
          <a:p>
            <a:pPr algn="ctr"/>
            <a:r>
              <a:rPr lang="fr-CA" sz="4800" dirty="0" smtClean="0"/>
              <a:t>Les secrets du Seigneur sont avec ceux qui le craignent</a:t>
            </a:r>
            <a:endParaRPr lang="fr-CA" sz="4800" dirty="0"/>
          </a:p>
        </p:txBody>
      </p:sp>
    </p:spTree>
    <p:extLst>
      <p:ext uri="{BB962C8B-B14F-4D97-AF65-F5344CB8AC3E}">
        <p14:creationId xmlns:p14="http://schemas.microsoft.com/office/powerpoint/2010/main" val="17070581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Trois tests dans les chapitres 1 à 6</a:t>
            </a:r>
            <a:endParaRPr lang="fr-CA" dirty="0"/>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v"/>
            </a:pPr>
            <a:r>
              <a:rPr lang="fr-CA" dirty="0" smtClean="0"/>
              <a:t>Chapitre 6</a:t>
            </a:r>
          </a:p>
          <a:p>
            <a:pPr>
              <a:buFont typeface="Wingdings" panose="05000000000000000000" pitchFamily="2" charset="2"/>
              <a:buChar char="v"/>
            </a:pPr>
            <a:r>
              <a:rPr lang="fr-CA" dirty="0" smtClean="0"/>
              <a:t>On a le 3ieme test, le test des lions.</a:t>
            </a:r>
          </a:p>
          <a:p>
            <a:pPr>
              <a:buFont typeface="Wingdings" panose="05000000000000000000" pitchFamily="2" charset="2"/>
              <a:buChar char="v"/>
            </a:pPr>
            <a:r>
              <a:rPr lang="fr-CA" dirty="0" smtClean="0"/>
              <a:t>Notre dépendance à Dieu. La prière.</a:t>
            </a:r>
          </a:p>
        </p:txBody>
      </p:sp>
    </p:spTree>
    <p:extLst>
      <p:ext uri="{BB962C8B-B14F-4D97-AF65-F5344CB8AC3E}">
        <p14:creationId xmlns:p14="http://schemas.microsoft.com/office/powerpoint/2010/main" val="2941368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Trois tests dans les chapitres 1 à 6</a:t>
            </a:r>
            <a:endParaRPr lang="fr-CA" dirty="0"/>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v"/>
            </a:pPr>
            <a:r>
              <a:rPr lang="fr-CA" dirty="0" smtClean="0"/>
              <a:t>Chapitre 6</a:t>
            </a:r>
          </a:p>
          <a:p>
            <a:pPr>
              <a:buFont typeface="Wingdings" panose="05000000000000000000" pitchFamily="2" charset="2"/>
              <a:buChar char="v"/>
            </a:pPr>
            <a:r>
              <a:rPr lang="fr-CA" dirty="0" smtClean="0"/>
              <a:t>On a le 3ième test, le test des lions.</a:t>
            </a:r>
          </a:p>
          <a:p>
            <a:pPr>
              <a:buFont typeface="Wingdings" panose="05000000000000000000" pitchFamily="2" charset="2"/>
              <a:buChar char="v"/>
            </a:pPr>
            <a:r>
              <a:rPr lang="fr-CA" dirty="0" smtClean="0"/>
              <a:t>Notre dépendance à Dieu. La prière. (Quel est le rôle de la prière dans le gouvernement de Dieu.)</a:t>
            </a:r>
          </a:p>
        </p:txBody>
      </p:sp>
    </p:spTree>
    <p:extLst>
      <p:ext uri="{BB962C8B-B14F-4D97-AF65-F5344CB8AC3E}">
        <p14:creationId xmlns:p14="http://schemas.microsoft.com/office/powerpoint/2010/main" val="40574305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Chapitre 1</a:t>
            </a:r>
            <a:endParaRPr lang="fr-CA" dirty="0"/>
          </a:p>
        </p:txBody>
      </p:sp>
      <p:sp>
        <p:nvSpPr>
          <p:cNvPr id="3" name="ZoneTexte 2"/>
          <p:cNvSpPr txBox="1"/>
          <p:nvPr/>
        </p:nvSpPr>
        <p:spPr>
          <a:xfrm>
            <a:off x="1043608" y="2348880"/>
            <a:ext cx="7128792" cy="1354217"/>
          </a:xfrm>
          <a:prstGeom prst="rect">
            <a:avLst/>
          </a:prstGeom>
          <a:noFill/>
        </p:spPr>
        <p:txBody>
          <a:bodyPr wrap="square" rtlCol="0">
            <a:spAutoFit/>
          </a:bodyPr>
          <a:lstStyle/>
          <a:p>
            <a:r>
              <a:rPr lang="fr-CA" sz="5400" b="1" dirty="0" smtClean="0">
                <a:solidFill>
                  <a:schemeClr val="tx2"/>
                </a:solidFill>
              </a:rPr>
              <a:t>Le test de la </a:t>
            </a:r>
            <a:r>
              <a:rPr lang="fr-CA" sz="5400" b="1" dirty="0" smtClean="0">
                <a:solidFill>
                  <a:schemeClr val="tx2"/>
                </a:solidFill>
              </a:rPr>
              <a:t>nourriture</a:t>
            </a:r>
          </a:p>
          <a:p>
            <a:pPr algn="ctr"/>
            <a:r>
              <a:rPr lang="fr-CA" sz="2800" b="1" dirty="0" smtClean="0">
                <a:solidFill>
                  <a:schemeClr val="tx2"/>
                </a:solidFill>
              </a:rPr>
              <a:t>(Page 1)</a:t>
            </a:r>
            <a:endParaRPr lang="fr-CA" sz="2800" b="1" dirty="0">
              <a:solidFill>
                <a:schemeClr val="tx2"/>
              </a:solidFill>
            </a:endParaRPr>
          </a:p>
        </p:txBody>
      </p:sp>
    </p:spTree>
    <p:extLst>
      <p:ext uri="{BB962C8B-B14F-4D97-AF65-F5344CB8AC3E}">
        <p14:creationId xmlns:p14="http://schemas.microsoft.com/office/powerpoint/2010/main" val="41731011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marL="0" indent="0">
              <a:buNone/>
            </a:pPr>
            <a:r>
              <a:rPr lang="fr-CA" dirty="0" smtClean="0"/>
              <a:t>La </a:t>
            </a:r>
            <a:r>
              <a:rPr lang="fr-CA" dirty="0"/>
              <a:t>troisième année du règne de Jojakim, roi de Juda, Nebucadnetsar, roi de Babylone, marcha contre Jérusalem, et l'assiégea.</a:t>
            </a:r>
          </a:p>
          <a:p>
            <a:pPr marL="0" indent="0">
              <a:buNone/>
            </a:pPr>
            <a:r>
              <a:rPr lang="fr-CA" dirty="0" smtClean="0"/>
              <a:t>Le </a:t>
            </a:r>
            <a:r>
              <a:rPr lang="fr-CA" dirty="0"/>
              <a:t>Seigneur livra entre ses mains Jojakim, roi de Juda, et une partie des ustensiles de la maison de Dieu. Nebucadnetsar emporta les ustensiles au pays de Schinear, dans la maison de son dieu, il les mit dans la maison du trésor de son dieu</a:t>
            </a:r>
            <a:r>
              <a:rPr lang="fr-CA" dirty="0" smtClean="0"/>
              <a:t>.</a:t>
            </a:r>
            <a:r>
              <a:rPr lang="fr-CA" dirty="0"/>
              <a:t> (Dan </a:t>
            </a:r>
            <a:r>
              <a:rPr lang="fr-CA" dirty="0" smtClean="0"/>
              <a:t>1:1-2</a:t>
            </a:r>
            <a:r>
              <a:rPr lang="fr-CA" dirty="0"/>
              <a:t>)</a:t>
            </a:r>
          </a:p>
          <a:p>
            <a:endParaRPr lang="x-none"/>
          </a:p>
        </p:txBody>
      </p:sp>
    </p:spTree>
    <p:extLst>
      <p:ext uri="{BB962C8B-B14F-4D97-AF65-F5344CB8AC3E}">
        <p14:creationId xmlns:p14="http://schemas.microsoft.com/office/powerpoint/2010/main" val="6567172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None/>
            </a:pPr>
            <a:r>
              <a:rPr lang="fr-CA" dirty="0" smtClean="0"/>
              <a:t>Les choses ne sont pas toujours comme elle paraissent à la surface</a:t>
            </a:r>
            <a:endParaRPr lang="fr-CA" dirty="0"/>
          </a:p>
        </p:txBody>
      </p:sp>
    </p:spTree>
    <p:extLst>
      <p:ext uri="{BB962C8B-B14F-4D97-AF65-F5344CB8AC3E}">
        <p14:creationId xmlns:p14="http://schemas.microsoft.com/office/powerpoint/2010/main" val="4898928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CA" dirty="0" smtClean="0"/>
              <a:t>Pourquoi amener les trésors dans la maison de son Dieu?</a:t>
            </a:r>
            <a:endParaRPr lang="fr-CA" dirty="0"/>
          </a:p>
        </p:txBody>
      </p:sp>
    </p:spTree>
    <p:extLst>
      <p:ext uri="{BB962C8B-B14F-4D97-AF65-F5344CB8AC3E}">
        <p14:creationId xmlns:p14="http://schemas.microsoft.com/office/powerpoint/2010/main" val="5808243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CA" dirty="0" smtClean="0"/>
              <a:t>Pourquoi amener les trésors dans la maison de son Dieu?</a:t>
            </a:r>
          </a:p>
          <a:p>
            <a:pPr marL="0" indent="0">
              <a:buNone/>
            </a:pPr>
            <a:r>
              <a:rPr lang="fr-CA" dirty="0" smtClean="0"/>
              <a:t>« notre Dieu est plus grand que votre Dieu. »</a:t>
            </a:r>
          </a:p>
          <a:p>
            <a:pPr marL="0" indent="0">
              <a:buNone/>
            </a:pPr>
            <a:r>
              <a:rPr lang="fr-CA" dirty="0" smtClean="0"/>
              <a:t> Il est allé au temple, le centre du règne du pays de Juda et a spolié le temple. Il enleva une partie des </a:t>
            </a:r>
            <a:r>
              <a:rPr lang="fr-CA" dirty="0" smtClean="0"/>
              <a:t>trésors, l’a amenée </a:t>
            </a:r>
            <a:r>
              <a:rPr lang="fr-CA" dirty="0" smtClean="0"/>
              <a:t>comme </a:t>
            </a:r>
            <a:r>
              <a:rPr lang="fr-CA" dirty="0" smtClean="0"/>
              <a:t>trophée </a:t>
            </a:r>
            <a:r>
              <a:rPr lang="fr-CA" dirty="0" smtClean="0"/>
              <a:t>dans la maison de ses dieux.</a:t>
            </a:r>
            <a:endParaRPr lang="fr-CA" dirty="0"/>
          </a:p>
        </p:txBody>
      </p:sp>
    </p:spTree>
    <p:extLst>
      <p:ext uri="{BB962C8B-B14F-4D97-AF65-F5344CB8AC3E}">
        <p14:creationId xmlns:p14="http://schemas.microsoft.com/office/powerpoint/2010/main" val="35739292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None/>
            </a:pPr>
            <a:r>
              <a:rPr lang="fr-CA" dirty="0" smtClean="0"/>
              <a:t>Le </a:t>
            </a:r>
            <a:r>
              <a:rPr lang="fr-CA" u="sng" dirty="0"/>
              <a:t>Seigneur livra entre ses mains Jojakim, roi de Juda</a:t>
            </a:r>
            <a:r>
              <a:rPr lang="fr-CA" dirty="0"/>
              <a:t>, </a:t>
            </a:r>
            <a:endParaRPr lang="fr-CA" dirty="0" smtClean="0"/>
          </a:p>
          <a:p>
            <a:pPr marL="0" indent="0">
              <a:buNone/>
            </a:pPr>
            <a:endParaRPr lang="fr-CA" dirty="0"/>
          </a:p>
        </p:txBody>
      </p:sp>
    </p:spTree>
    <p:extLst>
      <p:ext uri="{BB962C8B-B14F-4D97-AF65-F5344CB8AC3E}">
        <p14:creationId xmlns:p14="http://schemas.microsoft.com/office/powerpoint/2010/main" val="24417423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None/>
            </a:pPr>
            <a:r>
              <a:rPr lang="fr-CA" dirty="0" smtClean="0"/>
              <a:t>Le </a:t>
            </a:r>
            <a:r>
              <a:rPr lang="fr-CA" u="sng" dirty="0"/>
              <a:t>Seigneur livra entre ses mains Jojakim, roi de Juda</a:t>
            </a:r>
            <a:r>
              <a:rPr lang="fr-CA" dirty="0"/>
              <a:t>, </a:t>
            </a:r>
            <a:endParaRPr lang="fr-CA" dirty="0" smtClean="0"/>
          </a:p>
          <a:p>
            <a:pPr marL="0" indent="0">
              <a:buNone/>
            </a:pPr>
            <a:endParaRPr lang="fr-CA" dirty="0"/>
          </a:p>
          <a:p>
            <a:pPr marL="0" indent="0">
              <a:buNone/>
            </a:pPr>
            <a:r>
              <a:rPr lang="fr-CA" dirty="0" smtClean="0"/>
              <a:t>Un des thèmes majeur dans le livre de Daniel:</a:t>
            </a:r>
          </a:p>
          <a:p>
            <a:pPr marL="0" indent="0">
              <a:buNone/>
            </a:pPr>
            <a:endParaRPr lang="fr-CA" dirty="0" smtClean="0"/>
          </a:p>
          <a:p>
            <a:pPr marL="0" indent="0">
              <a:buNone/>
            </a:pPr>
            <a:r>
              <a:rPr lang="fr-CA" dirty="0" smtClean="0"/>
              <a:t>La souveraineté prééminente de Dieu.</a:t>
            </a:r>
          </a:p>
          <a:p>
            <a:pPr marL="0" indent="0">
              <a:buNone/>
            </a:pPr>
            <a:endParaRPr lang="fr-CA" dirty="0" smtClean="0"/>
          </a:p>
          <a:p>
            <a:pPr marL="0" indent="0">
              <a:buNone/>
            </a:pPr>
            <a:endParaRPr lang="fr-CA" dirty="0"/>
          </a:p>
        </p:txBody>
      </p:sp>
    </p:spTree>
    <p:extLst>
      <p:ext uri="{BB962C8B-B14F-4D97-AF65-F5344CB8AC3E}">
        <p14:creationId xmlns:p14="http://schemas.microsoft.com/office/powerpoint/2010/main" val="36133804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554162"/>
            <a:ext cx="8686800" cy="5043190"/>
          </a:xfrm>
        </p:spPr>
        <p:txBody>
          <a:bodyPr>
            <a:normAutofit/>
          </a:bodyPr>
          <a:lstStyle/>
          <a:p>
            <a:pPr marL="0" indent="0">
              <a:buNone/>
            </a:pPr>
            <a:r>
              <a:rPr lang="fr-CA" dirty="0" smtClean="0"/>
              <a:t>Le </a:t>
            </a:r>
            <a:r>
              <a:rPr lang="fr-CA" u="sng" dirty="0"/>
              <a:t>Seigneur livra entre ses mains Jojakim, roi de Juda</a:t>
            </a:r>
            <a:r>
              <a:rPr lang="fr-CA" dirty="0"/>
              <a:t>, </a:t>
            </a:r>
            <a:endParaRPr lang="fr-CA" dirty="0" smtClean="0"/>
          </a:p>
          <a:p>
            <a:pPr marL="0" indent="0">
              <a:buNone/>
            </a:pPr>
            <a:endParaRPr lang="fr-CA" dirty="0"/>
          </a:p>
          <a:p>
            <a:pPr marL="0" indent="0">
              <a:buNone/>
            </a:pPr>
            <a:r>
              <a:rPr lang="fr-CA" dirty="0" smtClean="0"/>
              <a:t>Un des thèmes majeur dans le livre de Daniel:</a:t>
            </a:r>
          </a:p>
          <a:p>
            <a:pPr marL="0" indent="0">
              <a:buNone/>
            </a:pPr>
            <a:endParaRPr lang="fr-CA" dirty="0" smtClean="0"/>
          </a:p>
          <a:p>
            <a:pPr marL="0" indent="0">
              <a:buNone/>
            </a:pPr>
            <a:r>
              <a:rPr lang="fr-CA" dirty="0" smtClean="0"/>
              <a:t>La souveraineté prééminente de Dieu.</a:t>
            </a:r>
          </a:p>
          <a:p>
            <a:pPr marL="0" indent="0">
              <a:buNone/>
            </a:pPr>
            <a:endParaRPr lang="fr-CA" dirty="0" smtClean="0"/>
          </a:p>
          <a:p>
            <a:pPr marL="0" indent="0">
              <a:buNone/>
            </a:pPr>
            <a:r>
              <a:rPr lang="fr-CA" dirty="0" smtClean="0"/>
              <a:t>Comment Dieu exerce sa souveraineté?</a:t>
            </a:r>
          </a:p>
          <a:p>
            <a:pPr marL="0" indent="0">
              <a:buNone/>
            </a:pPr>
            <a:endParaRPr lang="fr-CA" dirty="0" smtClean="0"/>
          </a:p>
          <a:p>
            <a:pPr marL="0" indent="0">
              <a:buNone/>
            </a:pPr>
            <a:endParaRPr lang="fr-CA" dirty="0"/>
          </a:p>
        </p:txBody>
      </p:sp>
    </p:spTree>
    <p:extLst>
      <p:ext uri="{BB962C8B-B14F-4D97-AF65-F5344CB8AC3E}">
        <p14:creationId xmlns:p14="http://schemas.microsoft.com/office/powerpoint/2010/main" val="2755468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Trois tests dans les chapitres 1 à 6</a:t>
            </a:r>
            <a:endParaRPr lang="fr-CA" dirty="0"/>
          </a:p>
        </p:txBody>
      </p:sp>
      <p:sp>
        <p:nvSpPr>
          <p:cNvPr id="3" name="Espace réservé du contenu 2"/>
          <p:cNvSpPr>
            <a:spLocks noGrp="1"/>
          </p:cNvSpPr>
          <p:nvPr>
            <p:ph idx="1"/>
          </p:nvPr>
        </p:nvSpPr>
        <p:spPr/>
        <p:txBody>
          <a:bodyPr/>
          <a:lstStyle/>
          <a:p>
            <a:r>
              <a:rPr lang="fr-CA" dirty="0" smtClean="0"/>
              <a:t>Chapitre 1: Test de  la nourriture</a:t>
            </a:r>
            <a:endParaRPr lang="fr-CA" dirty="0"/>
          </a:p>
        </p:txBody>
      </p:sp>
    </p:spTree>
    <p:extLst>
      <p:ext uri="{BB962C8B-B14F-4D97-AF65-F5344CB8AC3E}">
        <p14:creationId xmlns:p14="http://schemas.microsoft.com/office/powerpoint/2010/main" val="113549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La souveraineté de Dieu</a:t>
            </a:r>
            <a:endParaRPr lang="fr-CA" dirty="0"/>
          </a:p>
        </p:txBody>
      </p:sp>
    </p:spTree>
    <p:extLst>
      <p:ext uri="{BB962C8B-B14F-4D97-AF65-F5344CB8AC3E}">
        <p14:creationId xmlns:p14="http://schemas.microsoft.com/office/powerpoint/2010/main" val="11369123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La souveraineté de Dieu</a:t>
            </a:r>
            <a:endParaRPr lang="fr-CA" dirty="0"/>
          </a:p>
        </p:txBody>
      </p:sp>
      <p:sp>
        <p:nvSpPr>
          <p:cNvPr id="3" name="Espace réservé du contenu 2"/>
          <p:cNvSpPr>
            <a:spLocks noGrp="1"/>
          </p:cNvSpPr>
          <p:nvPr>
            <p:ph idx="1"/>
          </p:nvPr>
        </p:nvSpPr>
        <p:spPr/>
        <p:txBody>
          <a:bodyPr/>
          <a:lstStyle/>
          <a:p>
            <a:r>
              <a:rPr lang="fr-CA" dirty="0" smtClean="0"/>
              <a:t>Dieu ne verse pas dans l’intimidation</a:t>
            </a:r>
            <a:endParaRPr lang="fr-CA" dirty="0"/>
          </a:p>
        </p:txBody>
      </p:sp>
    </p:spTree>
    <p:extLst>
      <p:ext uri="{BB962C8B-B14F-4D97-AF65-F5344CB8AC3E}">
        <p14:creationId xmlns:p14="http://schemas.microsoft.com/office/powerpoint/2010/main" val="3630525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La souveraineté de Dieu</a:t>
            </a:r>
            <a:endParaRPr lang="fr-CA" dirty="0"/>
          </a:p>
        </p:txBody>
      </p:sp>
      <p:sp>
        <p:nvSpPr>
          <p:cNvPr id="3" name="Espace réservé du contenu 2"/>
          <p:cNvSpPr>
            <a:spLocks noGrp="1"/>
          </p:cNvSpPr>
          <p:nvPr>
            <p:ph idx="1"/>
          </p:nvPr>
        </p:nvSpPr>
        <p:spPr/>
        <p:txBody>
          <a:bodyPr/>
          <a:lstStyle/>
          <a:p>
            <a:r>
              <a:rPr lang="fr-CA" dirty="0" smtClean="0"/>
              <a:t>Dieu ne verse pas dans l’intimidation</a:t>
            </a:r>
          </a:p>
          <a:p>
            <a:r>
              <a:rPr lang="fr-CA" dirty="0" smtClean="0"/>
              <a:t>Dieu règne en accord avec son caractère. Dieu ne peut pas faire n’importe quoi.</a:t>
            </a:r>
            <a:endParaRPr lang="fr-CA" dirty="0"/>
          </a:p>
        </p:txBody>
      </p:sp>
    </p:spTree>
    <p:extLst>
      <p:ext uri="{BB962C8B-B14F-4D97-AF65-F5344CB8AC3E}">
        <p14:creationId xmlns:p14="http://schemas.microsoft.com/office/powerpoint/2010/main" val="35792843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La souveraineté de Dieu</a:t>
            </a:r>
            <a:endParaRPr lang="fr-CA" dirty="0"/>
          </a:p>
        </p:txBody>
      </p:sp>
      <p:sp>
        <p:nvSpPr>
          <p:cNvPr id="3" name="Espace réservé du contenu 2"/>
          <p:cNvSpPr>
            <a:spLocks noGrp="1"/>
          </p:cNvSpPr>
          <p:nvPr>
            <p:ph idx="1"/>
          </p:nvPr>
        </p:nvSpPr>
        <p:spPr/>
        <p:txBody>
          <a:bodyPr/>
          <a:lstStyle/>
          <a:p>
            <a:r>
              <a:rPr lang="fr-CA" dirty="0" smtClean="0"/>
              <a:t>Dieu ne verse pas dans l’intimidation</a:t>
            </a:r>
          </a:p>
          <a:p>
            <a:r>
              <a:rPr lang="fr-CA" dirty="0" smtClean="0"/>
              <a:t>Dieu règne en accord avec son caractère. Dieu ne peut pas faire n’importe quoi.</a:t>
            </a:r>
          </a:p>
          <a:p>
            <a:r>
              <a:rPr lang="fr-CA" dirty="0" smtClean="0"/>
              <a:t>Il peut faire tout ce qu’il veut, mais ce qu’il veut faire est de se manifester de façon à ce que d’autres répondent dans la foi.</a:t>
            </a:r>
            <a:endParaRPr lang="fr-CA" dirty="0"/>
          </a:p>
        </p:txBody>
      </p:sp>
    </p:spTree>
    <p:extLst>
      <p:ext uri="{BB962C8B-B14F-4D97-AF65-F5344CB8AC3E}">
        <p14:creationId xmlns:p14="http://schemas.microsoft.com/office/powerpoint/2010/main" val="38211836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r>
              <a:rPr lang="fr-CA" dirty="0" smtClean="0"/>
              <a:t> </a:t>
            </a:r>
            <a:r>
              <a:rPr lang="fr-CA" dirty="0"/>
              <a:t>Le roi donna l'ordre à Aschpenaz, chef de ses eunuques, d'amener quelques-uns des enfants d'Israël de race royale ou de famille </a:t>
            </a:r>
            <a:r>
              <a:rPr lang="fr-CA" dirty="0" smtClean="0"/>
              <a:t>noble, de </a:t>
            </a:r>
            <a:r>
              <a:rPr lang="fr-CA" dirty="0"/>
              <a:t>jeunes garçons sans défaut corporel, beaux de figure, doués de sagesse, d'intelligence et d'instruction, capables de servir dans le palais du roi, et à qui l'on enseignerait les lettres et la langue des Chaldéens</a:t>
            </a:r>
            <a:r>
              <a:rPr lang="fr-CA" dirty="0" smtClean="0"/>
              <a:t>.</a:t>
            </a:r>
            <a:r>
              <a:rPr lang="fr-CA" dirty="0"/>
              <a:t> (Dan </a:t>
            </a:r>
            <a:r>
              <a:rPr lang="fr-CA" dirty="0" smtClean="0"/>
              <a:t>1:3-4</a:t>
            </a:r>
            <a:r>
              <a:rPr lang="fr-CA" dirty="0"/>
              <a:t>)</a:t>
            </a:r>
          </a:p>
          <a:p>
            <a:endParaRPr lang="x-none"/>
          </a:p>
          <a:p>
            <a:pPr marL="0" indent="0">
              <a:buNone/>
            </a:pPr>
            <a:endParaRPr lang="fr-CA" dirty="0"/>
          </a:p>
        </p:txBody>
      </p:sp>
    </p:spTree>
    <p:extLst>
      <p:ext uri="{BB962C8B-B14F-4D97-AF65-F5344CB8AC3E}">
        <p14:creationId xmlns:p14="http://schemas.microsoft.com/office/powerpoint/2010/main" val="170636860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r>
              <a:rPr lang="fr-CA" dirty="0" smtClean="0"/>
              <a:t> Le temps des nations</a:t>
            </a:r>
          </a:p>
          <a:p>
            <a:pPr marL="0" indent="0">
              <a:buNone/>
            </a:pPr>
            <a:endParaRPr lang="x-none"/>
          </a:p>
          <a:p>
            <a:pPr marL="0" indent="0">
              <a:buNone/>
            </a:pPr>
            <a:endParaRPr lang="fr-CA" dirty="0"/>
          </a:p>
        </p:txBody>
      </p:sp>
    </p:spTree>
    <p:extLst>
      <p:ext uri="{BB962C8B-B14F-4D97-AF65-F5344CB8AC3E}">
        <p14:creationId xmlns:p14="http://schemas.microsoft.com/office/powerpoint/2010/main" val="3167443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Secrétaires d’état de grandes puissances</a:t>
            </a:r>
            <a:endParaRPr lang="fr-CA" dirty="0"/>
          </a:p>
        </p:txBody>
      </p:sp>
      <p:sp>
        <p:nvSpPr>
          <p:cNvPr id="3" name="Espace réservé du contenu 2"/>
          <p:cNvSpPr>
            <a:spLocks noGrp="1"/>
          </p:cNvSpPr>
          <p:nvPr>
            <p:ph sz="half" idx="1"/>
          </p:nvPr>
        </p:nvSpPr>
        <p:spPr/>
        <p:txBody>
          <a:bodyPr/>
          <a:lstStyle/>
          <a:p>
            <a:r>
              <a:rPr lang="fr-CA" dirty="0" smtClean="0"/>
              <a:t>Madeleine Albright</a:t>
            </a:r>
          </a:p>
          <a:p>
            <a:endParaRPr lang="fr-CA" dirty="0"/>
          </a:p>
          <a:p>
            <a:endParaRPr lang="fr-CA" dirty="0" smtClean="0"/>
          </a:p>
          <a:p>
            <a:endParaRPr lang="fr-CA" dirty="0"/>
          </a:p>
          <a:p>
            <a:endParaRPr lang="fr-CA" dirty="0" smtClean="0"/>
          </a:p>
        </p:txBody>
      </p:sp>
      <p:sp>
        <p:nvSpPr>
          <p:cNvPr id="4" name="Espace réservé du contenu 3"/>
          <p:cNvSpPr>
            <a:spLocks noGrp="1"/>
          </p:cNvSpPr>
          <p:nvPr>
            <p:ph sz="half" idx="2"/>
          </p:nvPr>
        </p:nvSpPr>
        <p:spPr/>
        <p:txBody>
          <a:bodyPr/>
          <a:lstStyle/>
          <a:p>
            <a:endParaRPr lang="fr-CA" dirty="0"/>
          </a:p>
          <a:p>
            <a:endParaRPr lang="fr-CA" dirty="0" smtClean="0"/>
          </a:p>
          <a:p>
            <a:endParaRPr lang="fr-CA" dirty="0"/>
          </a:p>
          <a:p>
            <a:endParaRPr lang="fr-CA" dirty="0" smtClean="0"/>
          </a:p>
          <a:p>
            <a:endParaRPr lang="fr-CA"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92" y="2204864"/>
            <a:ext cx="1481481" cy="1656184"/>
          </a:xfrm>
          <a:prstGeom prst="rect">
            <a:avLst/>
          </a:prstGeom>
        </p:spPr>
      </p:pic>
    </p:spTree>
    <p:extLst>
      <p:ext uri="{BB962C8B-B14F-4D97-AF65-F5344CB8AC3E}">
        <p14:creationId xmlns:p14="http://schemas.microsoft.com/office/powerpoint/2010/main" val="16519619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Secrétaires d’état de grandes puissances</a:t>
            </a:r>
            <a:endParaRPr lang="fr-CA" dirty="0"/>
          </a:p>
        </p:txBody>
      </p:sp>
      <p:sp>
        <p:nvSpPr>
          <p:cNvPr id="3" name="Espace réservé du contenu 2"/>
          <p:cNvSpPr>
            <a:spLocks noGrp="1"/>
          </p:cNvSpPr>
          <p:nvPr>
            <p:ph sz="half" idx="1"/>
          </p:nvPr>
        </p:nvSpPr>
        <p:spPr/>
        <p:txBody>
          <a:bodyPr/>
          <a:lstStyle/>
          <a:p>
            <a:r>
              <a:rPr lang="fr-CA" dirty="0" smtClean="0"/>
              <a:t>Madeleine Albright</a:t>
            </a:r>
          </a:p>
          <a:p>
            <a:endParaRPr lang="fr-CA" dirty="0"/>
          </a:p>
          <a:p>
            <a:endParaRPr lang="fr-CA" dirty="0" smtClean="0"/>
          </a:p>
          <a:p>
            <a:endParaRPr lang="fr-CA" dirty="0"/>
          </a:p>
          <a:p>
            <a:endParaRPr lang="fr-CA" dirty="0" smtClean="0"/>
          </a:p>
        </p:txBody>
      </p:sp>
      <p:sp>
        <p:nvSpPr>
          <p:cNvPr id="4" name="Espace réservé du contenu 3"/>
          <p:cNvSpPr>
            <a:spLocks noGrp="1"/>
          </p:cNvSpPr>
          <p:nvPr>
            <p:ph sz="half" idx="2"/>
          </p:nvPr>
        </p:nvSpPr>
        <p:spPr/>
        <p:txBody>
          <a:bodyPr/>
          <a:lstStyle/>
          <a:p>
            <a:r>
              <a:rPr lang="fr-CA" dirty="0" smtClean="0"/>
              <a:t>Georges </a:t>
            </a:r>
            <a:r>
              <a:rPr lang="fr-CA" dirty="0" err="1" smtClean="0"/>
              <a:t>Shultz</a:t>
            </a:r>
            <a:endParaRPr lang="fr-CA" dirty="0" smtClean="0"/>
          </a:p>
          <a:p>
            <a:endParaRPr lang="fr-CA" dirty="0"/>
          </a:p>
          <a:p>
            <a:endParaRPr lang="fr-CA" dirty="0" smtClean="0"/>
          </a:p>
          <a:p>
            <a:endParaRPr lang="fr-CA" dirty="0"/>
          </a:p>
          <a:p>
            <a:endParaRPr lang="fr-CA" dirty="0" smtClean="0"/>
          </a:p>
          <a:p>
            <a:endParaRPr lang="fr-CA"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92" y="2204864"/>
            <a:ext cx="1481481" cy="1656184"/>
          </a:xfrm>
          <a:prstGeom prst="rect">
            <a:avLst/>
          </a:prstGeom>
        </p:spPr>
      </p:pic>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80112" y="2121044"/>
            <a:ext cx="1310042" cy="1740004"/>
          </a:xfrm>
          <a:prstGeom prst="rect">
            <a:avLst/>
          </a:prstGeom>
        </p:spPr>
      </p:pic>
    </p:spTree>
    <p:extLst>
      <p:ext uri="{BB962C8B-B14F-4D97-AF65-F5344CB8AC3E}">
        <p14:creationId xmlns:p14="http://schemas.microsoft.com/office/powerpoint/2010/main" val="16519619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Secrétaires d’état de grandes puissances</a:t>
            </a:r>
            <a:endParaRPr lang="fr-CA" dirty="0"/>
          </a:p>
        </p:txBody>
      </p:sp>
      <p:sp>
        <p:nvSpPr>
          <p:cNvPr id="3" name="Espace réservé du contenu 2"/>
          <p:cNvSpPr>
            <a:spLocks noGrp="1"/>
          </p:cNvSpPr>
          <p:nvPr>
            <p:ph sz="half" idx="1"/>
          </p:nvPr>
        </p:nvSpPr>
        <p:spPr/>
        <p:txBody>
          <a:bodyPr/>
          <a:lstStyle/>
          <a:p>
            <a:r>
              <a:rPr lang="fr-CA" dirty="0" smtClean="0"/>
              <a:t>Madeleine Albright</a:t>
            </a:r>
          </a:p>
          <a:p>
            <a:endParaRPr lang="fr-CA" dirty="0"/>
          </a:p>
          <a:p>
            <a:endParaRPr lang="fr-CA" dirty="0" smtClean="0"/>
          </a:p>
          <a:p>
            <a:endParaRPr lang="fr-CA" dirty="0"/>
          </a:p>
          <a:p>
            <a:endParaRPr lang="fr-CA" dirty="0" smtClean="0"/>
          </a:p>
          <a:p>
            <a:r>
              <a:rPr lang="fr-CA" dirty="0" smtClean="0"/>
              <a:t>Henri </a:t>
            </a:r>
            <a:r>
              <a:rPr lang="fr-CA" dirty="0" err="1" smtClean="0"/>
              <a:t>Kissenger</a:t>
            </a:r>
            <a:endParaRPr lang="fr-CA" dirty="0"/>
          </a:p>
        </p:txBody>
      </p:sp>
      <p:sp>
        <p:nvSpPr>
          <p:cNvPr id="4" name="Espace réservé du contenu 3"/>
          <p:cNvSpPr>
            <a:spLocks noGrp="1"/>
          </p:cNvSpPr>
          <p:nvPr>
            <p:ph sz="half" idx="2"/>
          </p:nvPr>
        </p:nvSpPr>
        <p:spPr/>
        <p:txBody>
          <a:bodyPr/>
          <a:lstStyle/>
          <a:p>
            <a:r>
              <a:rPr lang="fr-CA" dirty="0" smtClean="0"/>
              <a:t>Georges </a:t>
            </a:r>
            <a:r>
              <a:rPr lang="fr-CA" dirty="0" err="1" smtClean="0"/>
              <a:t>Shultz</a:t>
            </a:r>
            <a:endParaRPr lang="fr-CA" dirty="0" smtClean="0"/>
          </a:p>
          <a:p>
            <a:endParaRPr lang="fr-CA" dirty="0"/>
          </a:p>
          <a:p>
            <a:endParaRPr lang="fr-CA" dirty="0" smtClean="0"/>
          </a:p>
          <a:p>
            <a:endParaRPr lang="fr-CA" dirty="0"/>
          </a:p>
          <a:p>
            <a:endParaRPr lang="fr-CA" dirty="0" smtClean="0"/>
          </a:p>
          <a:p>
            <a:endParaRPr lang="fr-CA"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92" y="2204864"/>
            <a:ext cx="1481481" cy="1656184"/>
          </a:xfrm>
          <a:prstGeom prst="rect">
            <a:avLst/>
          </a:prstGeom>
        </p:spPr>
      </p:pic>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80112" y="2121044"/>
            <a:ext cx="1310042" cy="1740004"/>
          </a:xfrm>
          <a:prstGeom prst="rect">
            <a:avLst/>
          </a:prstGeom>
        </p:spPr>
      </p:pic>
      <p:pic>
        <p:nvPicPr>
          <p:cNvPr id="7" name="Imag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9592" y="4686256"/>
            <a:ext cx="1504295" cy="1941794"/>
          </a:xfrm>
          <a:prstGeom prst="rect">
            <a:avLst/>
          </a:prstGeom>
        </p:spPr>
      </p:pic>
    </p:spTree>
    <p:extLst>
      <p:ext uri="{BB962C8B-B14F-4D97-AF65-F5344CB8AC3E}">
        <p14:creationId xmlns:p14="http://schemas.microsoft.com/office/powerpoint/2010/main" val="16519619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Secrétaires d’état de grandes puissances</a:t>
            </a:r>
            <a:endParaRPr lang="fr-CA" dirty="0"/>
          </a:p>
        </p:txBody>
      </p:sp>
      <p:sp>
        <p:nvSpPr>
          <p:cNvPr id="3" name="Espace réservé du contenu 2"/>
          <p:cNvSpPr>
            <a:spLocks noGrp="1"/>
          </p:cNvSpPr>
          <p:nvPr>
            <p:ph sz="half" idx="1"/>
          </p:nvPr>
        </p:nvSpPr>
        <p:spPr/>
        <p:txBody>
          <a:bodyPr/>
          <a:lstStyle/>
          <a:p>
            <a:r>
              <a:rPr lang="fr-CA" dirty="0" smtClean="0"/>
              <a:t>Madeleine Albright</a:t>
            </a:r>
          </a:p>
          <a:p>
            <a:endParaRPr lang="fr-CA" dirty="0"/>
          </a:p>
          <a:p>
            <a:endParaRPr lang="fr-CA" dirty="0" smtClean="0"/>
          </a:p>
          <a:p>
            <a:endParaRPr lang="fr-CA" dirty="0"/>
          </a:p>
          <a:p>
            <a:endParaRPr lang="fr-CA" dirty="0" smtClean="0"/>
          </a:p>
          <a:p>
            <a:r>
              <a:rPr lang="fr-CA" dirty="0" smtClean="0"/>
              <a:t>Henri </a:t>
            </a:r>
            <a:r>
              <a:rPr lang="fr-CA" dirty="0" err="1" smtClean="0"/>
              <a:t>Kissenger</a:t>
            </a:r>
            <a:endParaRPr lang="fr-CA" dirty="0"/>
          </a:p>
        </p:txBody>
      </p:sp>
      <p:sp>
        <p:nvSpPr>
          <p:cNvPr id="4" name="Espace réservé du contenu 3"/>
          <p:cNvSpPr>
            <a:spLocks noGrp="1"/>
          </p:cNvSpPr>
          <p:nvPr>
            <p:ph sz="half" idx="2"/>
          </p:nvPr>
        </p:nvSpPr>
        <p:spPr/>
        <p:txBody>
          <a:bodyPr/>
          <a:lstStyle/>
          <a:p>
            <a:r>
              <a:rPr lang="fr-CA" dirty="0" smtClean="0"/>
              <a:t>Georges </a:t>
            </a:r>
            <a:r>
              <a:rPr lang="fr-CA" dirty="0" err="1" smtClean="0"/>
              <a:t>Shultz</a:t>
            </a:r>
            <a:endParaRPr lang="fr-CA" dirty="0" smtClean="0"/>
          </a:p>
          <a:p>
            <a:endParaRPr lang="fr-CA" dirty="0"/>
          </a:p>
          <a:p>
            <a:endParaRPr lang="fr-CA" dirty="0" smtClean="0"/>
          </a:p>
          <a:p>
            <a:endParaRPr lang="fr-CA" dirty="0"/>
          </a:p>
          <a:p>
            <a:endParaRPr lang="fr-CA" dirty="0" smtClean="0"/>
          </a:p>
          <a:p>
            <a:r>
              <a:rPr lang="fr-CA" dirty="0" smtClean="0"/>
              <a:t>Benjamin Disraeli</a:t>
            </a:r>
            <a:endParaRPr lang="fr-CA" dirty="0"/>
          </a:p>
          <a:p>
            <a:endParaRPr lang="fr-CA"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92" y="2204864"/>
            <a:ext cx="1481481" cy="1656184"/>
          </a:xfrm>
          <a:prstGeom prst="rect">
            <a:avLst/>
          </a:prstGeom>
        </p:spPr>
      </p:pic>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80112" y="2121044"/>
            <a:ext cx="1310042" cy="1740004"/>
          </a:xfrm>
          <a:prstGeom prst="rect">
            <a:avLst/>
          </a:prstGeom>
        </p:spPr>
      </p:pic>
      <p:pic>
        <p:nvPicPr>
          <p:cNvPr id="7" name="Imag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9592" y="4686256"/>
            <a:ext cx="1504295" cy="1941794"/>
          </a:xfrm>
          <a:prstGeom prst="rect">
            <a:avLst/>
          </a:prstGeom>
        </p:spPr>
      </p:pic>
      <p:pic>
        <p:nvPicPr>
          <p:cNvPr id="8" name="Imag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80112" y="4686256"/>
            <a:ext cx="1454874" cy="2036823"/>
          </a:xfrm>
          <a:prstGeom prst="rect">
            <a:avLst/>
          </a:prstGeom>
        </p:spPr>
      </p:pic>
    </p:spTree>
    <p:extLst>
      <p:ext uri="{BB962C8B-B14F-4D97-AF65-F5344CB8AC3E}">
        <p14:creationId xmlns:p14="http://schemas.microsoft.com/office/powerpoint/2010/main" val="1651961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Trois tests dans les chapitres 1 à 6</a:t>
            </a:r>
            <a:endParaRPr lang="fr-CA" dirty="0"/>
          </a:p>
        </p:txBody>
      </p:sp>
      <p:sp>
        <p:nvSpPr>
          <p:cNvPr id="3" name="Espace réservé du contenu 2"/>
          <p:cNvSpPr>
            <a:spLocks noGrp="1"/>
          </p:cNvSpPr>
          <p:nvPr>
            <p:ph idx="1"/>
          </p:nvPr>
        </p:nvSpPr>
        <p:spPr/>
        <p:txBody>
          <a:bodyPr/>
          <a:lstStyle/>
          <a:p>
            <a:r>
              <a:rPr lang="fr-CA" dirty="0" smtClean="0"/>
              <a:t>Chapitre 1: Test de  la nourriture</a:t>
            </a:r>
          </a:p>
          <a:p>
            <a:pPr marL="0" indent="0">
              <a:buNone/>
            </a:pPr>
            <a:r>
              <a:rPr lang="fr-CA" dirty="0" smtClean="0"/>
              <a:t> (Test de pureté: Daniel résolut dans son cœur à ne pas se souiller avec la viande du Roi)</a:t>
            </a:r>
            <a:endParaRPr lang="fr-CA" dirty="0"/>
          </a:p>
        </p:txBody>
      </p:sp>
    </p:spTree>
    <p:extLst>
      <p:ext uri="{BB962C8B-B14F-4D97-AF65-F5344CB8AC3E}">
        <p14:creationId xmlns:p14="http://schemas.microsoft.com/office/powerpoint/2010/main" val="284379705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Proche conseiller du Président </a:t>
            </a:r>
            <a:r>
              <a:rPr lang="fr-CA" dirty="0" err="1" smtClean="0"/>
              <a:t>Trump</a:t>
            </a:r>
            <a:r>
              <a:rPr lang="fr-CA" dirty="0" smtClean="0"/>
              <a:t>?</a:t>
            </a:r>
            <a:endParaRPr lang="fr-CA" dirty="0"/>
          </a:p>
        </p:txBody>
      </p:sp>
      <p:sp>
        <p:nvSpPr>
          <p:cNvPr id="3" name="Espace réservé du contenu 2"/>
          <p:cNvSpPr>
            <a:spLocks noGrp="1"/>
          </p:cNvSpPr>
          <p:nvPr>
            <p:ph idx="1"/>
          </p:nvPr>
        </p:nvSpPr>
        <p:spPr/>
        <p:txBody>
          <a:bodyPr/>
          <a:lstStyle/>
          <a:p>
            <a:r>
              <a:rPr lang="fr-CA" b="1" dirty="0"/>
              <a:t>Jared </a:t>
            </a:r>
            <a:r>
              <a:rPr lang="fr-CA" b="1" dirty="0" smtClean="0"/>
              <a:t>Kushner</a:t>
            </a:r>
          </a:p>
          <a:p>
            <a:pPr marL="0" indent="0">
              <a:buNone/>
            </a:pPr>
            <a:endParaRPr lang="fr-CA"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2492896"/>
            <a:ext cx="4838700" cy="2720340"/>
          </a:xfrm>
          <a:prstGeom prst="rect">
            <a:avLst/>
          </a:prstGeom>
        </p:spPr>
      </p:pic>
    </p:spTree>
    <p:extLst>
      <p:ext uri="{BB962C8B-B14F-4D97-AF65-F5344CB8AC3E}">
        <p14:creationId xmlns:p14="http://schemas.microsoft.com/office/powerpoint/2010/main" val="17604428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304800" y="1554162"/>
            <a:ext cx="8686800" cy="4971182"/>
          </a:xfrm>
        </p:spPr>
        <p:txBody>
          <a:bodyPr>
            <a:normAutofit fontScale="92500" lnSpcReduction="10000"/>
          </a:bodyPr>
          <a:lstStyle/>
          <a:p>
            <a:r>
              <a:rPr lang="fr-CA" dirty="0" smtClean="0"/>
              <a:t>Et </a:t>
            </a:r>
            <a:r>
              <a:rPr lang="fr-CA" dirty="0"/>
              <a:t>le Roi leur assigna pour provision chaque jour une portion de la viande Royale, et du vin dont il buvait ; afin qu'on les nourrît ainsi trois ans, et qu'ensuite [quelques-uns d'entre eux] servissent en la présence du </a:t>
            </a:r>
            <a:r>
              <a:rPr lang="fr-CA" dirty="0" smtClean="0"/>
              <a:t>Roi. Entre </a:t>
            </a:r>
            <a:r>
              <a:rPr lang="fr-CA" dirty="0"/>
              <a:t>ceux-là il y eut des enfants de Juda, Daniel, Hanania, Misaël et Hazaria</a:t>
            </a:r>
            <a:r>
              <a:rPr lang="fr-CA" dirty="0" smtClean="0"/>
              <a:t>.</a:t>
            </a:r>
            <a:r>
              <a:rPr lang="fr-CA" dirty="0"/>
              <a:t> </a:t>
            </a:r>
            <a:r>
              <a:rPr lang="fr-CA" dirty="0" smtClean="0"/>
              <a:t>Mais </a:t>
            </a:r>
            <a:r>
              <a:rPr lang="fr-CA" dirty="0"/>
              <a:t>le Capitaine des Eunuques leur mit d'autres noms ; car il donna à Daniel le nom de Beltesatsar ; à Hanania, celui de Sadrac ; à Misaël, celui de Mésac ; et à Hazaria, celui d'Habed-nego</a:t>
            </a:r>
            <a:r>
              <a:rPr lang="fr-CA" dirty="0" smtClean="0"/>
              <a:t>.(</a:t>
            </a:r>
            <a:r>
              <a:rPr lang="fr-CA" dirty="0"/>
              <a:t>Dan </a:t>
            </a:r>
            <a:r>
              <a:rPr lang="fr-CA" dirty="0" smtClean="0"/>
              <a:t>1:5-7) </a:t>
            </a:r>
            <a:endParaRPr lang="fr-CA" dirty="0"/>
          </a:p>
          <a:p>
            <a:endParaRPr lang="en-US" dirty="0"/>
          </a:p>
          <a:p>
            <a:pPr marL="0" indent="0">
              <a:buNone/>
            </a:pPr>
            <a:endParaRPr lang="fr-CA" dirty="0"/>
          </a:p>
        </p:txBody>
      </p:sp>
    </p:spTree>
    <p:extLst>
      <p:ext uri="{BB962C8B-B14F-4D97-AF65-F5344CB8AC3E}">
        <p14:creationId xmlns:p14="http://schemas.microsoft.com/office/powerpoint/2010/main" val="28792493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07704" y="1340768"/>
            <a:ext cx="5526816" cy="3712352"/>
          </a:xfrm>
          <a:prstGeom prst="rect">
            <a:avLst/>
          </a:prstGeom>
        </p:spPr>
      </p:pic>
    </p:spTree>
    <p:extLst>
      <p:ext uri="{BB962C8B-B14F-4D97-AF65-F5344CB8AC3E}">
        <p14:creationId xmlns:p14="http://schemas.microsoft.com/office/powerpoint/2010/main" val="31822678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CA" dirty="0" smtClean="0"/>
              <a:t>Or </a:t>
            </a:r>
            <a:r>
              <a:rPr lang="fr-CA" dirty="0"/>
              <a:t>Daniel se proposa dans son </a:t>
            </a:r>
            <a:r>
              <a:rPr lang="fr-CA" dirty="0" smtClean="0"/>
              <a:t>cœur </a:t>
            </a:r>
            <a:r>
              <a:rPr lang="fr-CA" dirty="0"/>
              <a:t>de ne se point souiller par la portion de la viande du Roi, ni par le vin dont le Roi buvait ; c'est pourquoi il supplia le Chef des Eunuques afin qu'il ne l'engageât point à se </a:t>
            </a:r>
            <a:r>
              <a:rPr lang="fr-CA" dirty="0" smtClean="0"/>
              <a:t>souiller. Et </a:t>
            </a:r>
            <a:r>
              <a:rPr lang="fr-CA" dirty="0"/>
              <a:t>Dieu fit que le Chef des Eunuques eut de la bonté pour Daniel, et qu'il eut pitié de lui</a:t>
            </a:r>
            <a:r>
              <a:rPr lang="fr-CA" dirty="0" smtClean="0"/>
              <a:t>.</a:t>
            </a:r>
            <a:r>
              <a:rPr lang="fr-CA" dirty="0"/>
              <a:t> (Dan </a:t>
            </a:r>
            <a:r>
              <a:rPr lang="fr-CA" dirty="0" smtClean="0"/>
              <a:t>1:8-9) </a:t>
            </a:r>
            <a:endParaRPr lang="fr-CA" dirty="0"/>
          </a:p>
          <a:p>
            <a:endParaRPr lang="en-US" dirty="0"/>
          </a:p>
          <a:p>
            <a:pPr marL="0" indent="0">
              <a:buNone/>
            </a:pPr>
            <a:endParaRPr lang="fr-CA" dirty="0"/>
          </a:p>
        </p:txBody>
      </p:sp>
    </p:spTree>
    <p:extLst>
      <p:ext uri="{BB962C8B-B14F-4D97-AF65-F5344CB8AC3E}">
        <p14:creationId xmlns:p14="http://schemas.microsoft.com/office/powerpoint/2010/main" val="33876679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CA" dirty="0" smtClean="0"/>
              <a:t>Le </a:t>
            </a:r>
            <a:r>
              <a:rPr lang="fr-CA" dirty="0"/>
              <a:t>chef des eunuques dit à Daniel: Je crains mon seigneur le roi, qui a fixé ce que vous devez manger et boire; car pourquoi verrait-il votre visage plus abattu que celui des jeunes gens de votre âge? </a:t>
            </a:r>
            <a:r>
              <a:rPr lang="fr-CA" b="1" u="sng" dirty="0"/>
              <a:t>Vous exposeriez ma tête auprès du roi</a:t>
            </a:r>
            <a:r>
              <a:rPr lang="fr-CA" b="1" u="sng" dirty="0" smtClean="0"/>
              <a:t>.</a:t>
            </a:r>
            <a:r>
              <a:rPr lang="fr-CA" b="1" u="sng" dirty="0"/>
              <a:t> </a:t>
            </a:r>
            <a:r>
              <a:rPr lang="fr-CA" dirty="0"/>
              <a:t>(Dan 1:10) </a:t>
            </a:r>
          </a:p>
          <a:p>
            <a:endParaRPr lang="x-none"/>
          </a:p>
        </p:txBody>
      </p:sp>
    </p:spTree>
    <p:extLst>
      <p:ext uri="{BB962C8B-B14F-4D97-AF65-F5344CB8AC3E}">
        <p14:creationId xmlns:p14="http://schemas.microsoft.com/office/powerpoint/2010/main" val="23598155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3528" y="548680"/>
            <a:ext cx="8424936" cy="6555641"/>
          </a:xfrm>
          <a:prstGeom prst="rect">
            <a:avLst/>
          </a:prstGeom>
          <a:noFill/>
        </p:spPr>
        <p:txBody>
          <a:bodyPr wrap="square" rtlCol="0">
            <a:spAutoFit/>
          </a:bodyPr>
          <a:lstStyle/>
          <a:p>
            <a:r>
              <a:rPr lang="fr-CA" sz="2800" dirty="0" smtClean="0"/>
              <a:t>Mais </a:t>
            </a:r>
            <a:r>
              <a:rPr lang="fr-CA" sz="2800" dirty="0"/>
              <a:t>Daniel dit à </a:t>
            </a:r>
            <a:r>
              <a:rPr lang="fr-CA" sz="2800" dirty="0" err="1"/>
              <a:t>Meltsar</a:t>
            </a:r>
            <a:r>
              <a:rPr lang="fr-CA" sz="2800" dirty="0"/>
              <a:t>, qui avait été ordonné par le Capitaine des Eunuques sur Daniel, Hanania, Misaël, et Hazaria </a:t>
            </a:r>
            <a:r>
              <a:rPr lang="fr-CA" sz="2800" dirty="0" smtClean="0"/>
              <a:t>; Éprouve, </a:t>
            </a:r>
            <a:r>
              <a:rPr lang="fr-CA" sz="2800" dirty="0"/>
              <a:t>je te prie, tes serviteurs pendant dix jours, et qu'on nous donne des légumes à manger, et de l'eau à </a:t>
            </a:r>
            <a:r>
              <a:rPr lang="fr-CA" sz="2800" dirty="0" smtClean="0"/>
              <a:t>boire. Et </a:t>
            </a:r>
            <a:r>
              <a:rPr lang="fr-CA" sz="2800" dirty="0"/>
              <a:t>après cela regarde nos visages, et les visages des jeunes enfants qui mangent la portion de la viande Royale ; puis tu feras à tes serviteurs selon ce que tu auras </a:t>
            </a:r>
            <a:r>
              <a:rPr lang="fr-CA" sz="2800" dirty="0" smtClean="0"/>
              <a:t>vu. Et </a:t>
            </a:r>
            <a:r>
              <a:rPr lang="fr-CA" sz="2800" dirty="0"/>
              <a:t>il leur accorda cela, et les éprouva pendant dix </a:t>
            </a:r>
            <a:r>
              <a:rPr lang="fr-CA" sz="2800" dirty="0" smtClean="0"/>
              <a:t>jours. Mais </a:t>
            </a:r>
            <a:r>
              <a:rPr lang="fr-CA" sz="2800" dirty="0"/>
              <a:t>au bout des dix jours leurs visages parurent en meilleur état, et ils avaient plus d'embonpoint que tous les jeunes enfants qui mangeaient la portion de la viande Royale</a:t>
            </a:r>
            <a:r>
              <a:rPr lang="fr-CA" sz="2800" dirty="0" smtClean="0"/>
              <a:t>.</a:t>
            </a:r>
            <a:r>
              <a:rPr lang="fr-CA" sz="2800" dirty="0"/>
              <a:t> (Dan </a:t>
            </a:r>
            <a:r>
              <a:rPr lang="fr-CA" sz="2800" dirty="0" smtClean="0"/>
              <a:t>1:11-15) </a:t>
            </a:r>
            <a:endParaRPr lang="fr-CA" sz="2800" dirty="0"/>
          </a:p>
          <a:p>
            <a:endParaRPr lang="en-US" sz="2800" dirty="0"/>
          </a:p>
          <a:p>
            <a:endParaRPr lang="fr-CA" sz="2800" dirty="0"/>
          </a:p>
        </p:txBody>
      </p:sp>
    </p:spTree>
    <p:extLst>
      <p:ext uri="{BB962C8B-B14F-4D97-AF65-F5344CB8AC3E}">
        <p14:creationId xmlns:p14="http://schemas.microsoft.com/office/powerpoint/2010/main" val="27975054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Résultat</a:t>
            </a:r>
            <a:endParaRPr lang="fr-CA" dirty="0"/>
          </a:p>
        </p:txBody>
      </p:sp>
      <p:sp>
        <p:nvSpPr>
          <p:cNvPr id="3" name="Espace réservé du contenu 2"/>
          <p:cNvSpPr>
            <a:spLocks noGrp="1"/>
          </p:cNvSpPr>
          <p:nvPr>
            <p:ph idx="1"/>
          </p:nvPr>
        </p:nvSpPr>
        <p:spPr/>
        <p:txBody>
          <a:bodyPr/>
          <a:lstStyle/>
          <a:p>
            <a:r>
              <a:rPr lang="fr-CA" dirty="0" smtClean="0"/>
              <a:t>Et </a:t>
            </a:r>
            <a:r>
              <a:rPr lang="fr-CA" dirty="0"/>
              <a:t>Dieu donna à ces quatre jeunes enfants de la science et de l'intelligence dans toutes les lettres, et de la sagesse ; et Daniel s'entendait en toute vision, et dans les songes</a:t>
            </a:r>
            <a:r>
              <a:rPr lang="fr-CA" dirty="0" smtClean="0"/>
              <a:t>. (</a:t>
            </a:r>
            <a:r>
              <a:rPr lang="fr-CA" dirty="0"/>
              <a:t>Dan 1:17) </a:t>
            </a:r>
            <a:endParaRPr lang="en-US" dirty="0"/>
          </a:p>
          <a:p>
            <a:endParaRPr lang="fr-CA" dirty="0"/>
          </a:p>
        </p:txBody>
      </p:sp>
    </p:spTree>
    <p:extLst>
      <p:ext uri="{BB962C8B-B14F-4D97-AF65-F5344CB8AC3E}">
        <p14:creationId xmlns:p14="http://schemas.microsoft.com/office/powerpoint/2010/main" val="34130183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Résultat</a:t>
            </a:r>
            <a:endParaRPr lang="fr-CA" dirty="0"/>
          </a:p>
        </p:txBody>
      </p:sp>
      <p:sp>
        <p:nvSpPr>
          <p:cNvPr id="3" name="Espace réservé du contenu 2"/>
          <p:cNvSpPr>
            <a:spLocks noGrp="1"/>
          </p:cNvSpPr>
          <p:nvPr>
            <p:ph idx="1"/>
          </p:nvPr>
        </p:nvSpPr>
        <p:spPr/>
        <p:txBody>
          <a:bodyPr>
            <a:normAutofit fontScale="85000" lnSpcReduction="10000"/>
          </a:bodyPr>
          <a:lstStyle/>
          <a:p>
            <a:r>
              <a:rPr lang="fr-CA" dirty="0" smtClean="0"/>
              <a:t>Et </a:t>
            </a:r>
            <a:r>
              <a:rPr lang="fr-CA" dirty="0"/>
              <a:t>au bout des jours que le Roi avait dit qu'on les amenât, le Capitaine des Eunuques les amena devant </a:t>
            </a:r>
            <a:r>
              <a:rPr lang="fr-CA" dirty="0" smtClean="0"/>
              <a:t>Nébucadnetsar. Et </a:t>
            </a:r>
            <a:r>
              <a:rPr lang="fr-CA" dirty="0"/>
              <a:t>le Roi s'entretint avec eux ; mais entre eux tous il ne s'en trouva point de tels que Daniel, Hanania, Misaël, et Hazaria ; et ils se tinrent en la présence du </a:t>
            </a:r>
            <a:r>
              <a:rPr lang="fr-CA" dirty="0" smtClean="0"/>
              <a:t>Roi. Et </a:t>
            </a:r>
            <a:r>
              <a:rPr lang="fr-CA" dirty="0"/>
              <a:t>dans toute question savante et qui demandait de la pénétration, sur quoi le Roi les interrogeait il trouva dix fois plus de science en eux que dans tous les tireurs d'horoscope et les astrologues qui étaient en tout son </a:t>
            </a:r>
            <a:r>
              <a:rPr lang="fr-CA" dirty="0" smtClean="0"/>
              <a:t>Royaume. Et </a:t>
            </a:r>
            <a:r>
              <a:rPr lang="fr-CA" dirty="0"/>
              <a:t>Daniel [y] fut jusqu'à la première année du Roi Cyrus</a:t>
            </a:r>
            <a:r>
              <a:rPr lang="fr-CA" dirty="0" smtClean="0"/>
              <a:t>.</a:t>
            </a:r>
            <a:r>
              <a:rPr lang="fr-CA" dirty="0"/>
              <a:t> (Dan </a:t>
            </a:r>
            <a:r>
              <a:rPr lang="fr-CA" dirty="0" smtClean="0"/>
              <a:t>1:18-21) </a:t>
            </a:r>
            <a:endParaRPr lang="fr-CA" dirty="0"/>
          </a:p>
          <a:p>
            <a:endParaRPr lang="en-US" dirty="0"/>
          </a:p>
          <a:p>
            <a:endParaRPr lang="fr-CA" dirty="0"/>
          </a:p>
        </p:txBody>
      </p:sp>
    </p:spTree>
    <p:extLst>
      <p:ext uri="{BB962C8B-B14F-4D97-AF65-F5344CB8AC3E}">
        <p14:creationId xmlns:p14="http://schemas.microsoft.com/office/powerpoint/2010/main" val="581822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C’est quoi la différence?</a:t>
            </a:r>
            <a:endParaRPr lang="fr-CA" dirty="0"/>
          </a:p>
        </p:txBody>
      </p:sp>
      <p:sp>
        <p:nvSpPr>
          <p:cNvPr id="3" name="Espace réservé du contenu 2"/>
          <p:cNvSpPr>
            <a:spLocks noGrp="1"/>
          </p:cNvSpPr>
          <p:nvPr>
            <p:ph idx="1"/>
          </p:nvPr>
        </p:nvSpPr>
        <p:spPr/>
        <p:txBody>
          <a:bodyPr/>
          <a:lstStyle/>
          <a:p>
            <a:endParaRPr lang="fr-CA" dirty="0"/>
          </a:p>
        </p:txBody>
      </p:sp>
    </p:spTree>
    <p:extLst>
      <p:ext uri="{BB962C8B-B14F-4D97-AF65-F5344CB8AC3E}">
        <p14:creationId xmlns:p14="http://schemas.microsoft.com/office/powerpoint/2010/main" val="23644427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Contexte</a:t>
            </a:r>
            <a:endParaRPr lang="fr-CA" dirty="0"/>
          </a:p>
        </p:txBody>
      </p:sp>
      <p:sp>
        <p:nvSpPr>
          <p:cNvPr id="3" name="Espace réservé du contenu 2"/>
          <p:cNvSpPr>
            <a:spLocks noGrp="1"/>
          </p:cNvSpPr>
          <p:nvPr>
            <p:ph idx="1"/>
          </p:nvPr>
        </p:nvSpPr>
        <p:spPr/>
        <p:txBody>
          <a:bodyPr/>
          <a:lstStyle/>
          <a:p>
            <a:r>
              <a:rPr lang="fr-CA" dirty="0" smtClean="0"/>
              <a:t>Historique de Jérusalem, Israël et Juda (Pages 9-23)</a:t>
            </a:r>
          </a:p>
          <a:p>
            <a:r>
              <a:rPr lang="fr-CA" dirty="0" smtClean="0"/>
              <a:t>Contexte des quatre jeunes hommes (A1)</a:t>
            </a:r>
          </a:p>
          <a:p>
            <a:pPr marL="0" indent="0">
              <a:buNone/>
            </a:pPr>
            <a:endParaRPr lang="fr-CA" dirty="0"/>
          </a:p>
          <a:p>
            <a:pPr marL="0" indent="0">
              <a:buNone/>
            </a:pPr>
            <a:endParaRPr lang="fr-CA" dirty="0" smtClean="0"/>
          </a:p>
          <a:p>
            <a:pPr marL="0" indent="0">
              <a:buNone/>
            </a:pPr>
            <a:endParaRPr lang="fr-CA" dirty="0"/>
          </a:p>
        </p:txBody>
      </p:sp>
    </p:spTree>
    <p:extLst>
      <p:ext uri="{BB962C8B-B14F-4D97-AF65-F5344CB8AC3E}">
        <p14:creationId xmlns:p14="http://schemas.microsoft.com/office/powerpoint/2010/main" val="1574875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Trois tests dans les chapitres 1 à 6</a:t>
            </a:r>
            <a:endParaRPr lang="fr-CA" dirty="0"/>
          </a:p>
        </p:txBody>
      </p:sp>
      <p:sp>
        <p:nvSpPr>
          <p:cNvPr id="3" name="Espace réservé du contenu 2"/>
          <p:cNvSpPr>
            <a:spLocks noGrp="1"/>
          </p:cNvSpPr>
          <p:nvPr>
            <p:ph idx="1"/>
          </p:nvPr>
        </p:nvSpPr>
        <p:spPr/>
        <p:txBody>
          <a:bodyPr/>
          <a:lstStyle/>
          <a:p>
            <a:r>
              <a:rPr lang="fr-CA" dirty="0" smtClean="0"/>
              <a:t>Chapitre 1: Test de  la nourriture</a:t>
            </a:r>
          </a:p>
          <a:p>
            <a:pPr marL="0" indent="0">
              <a:buNone/>
            </a:pPr>
            <a:r>
              <a:rPr lang="fr-CA" dirty="0" smtClean="0"/>
              <a:t> (Test de pureté: Daniel résolut dans son cœur à ne pas se souiller avec la viande du Roi)</a:t>
            </a:r>
          </a:p>
          <a:p>
            <a:pPr marL="0" indent="0">
              <a:buNone/>
            </a:pPr>
            <a:r>
              <a:rPr lang="fr-CA" dirty="0" smtClean="0"/>
              <a:t>Notre monde est souillé, nous vivons dans un monde sale. </a:t>
            </a:r>
            <a:endParaRPr lang="fr-CA" dirty="0"/>
          </a:p>
        </p:txBody>
      </p:sp>
    </p:spTree>
    <p:extLst>
      <p:ext uri="{BB962C8B-B14F-4D97-AF65-F5344CB8AC3E}">
        <p14:creationId xmlns:p14="http://schemas.microsoft.com/office/powerpoint/2010/main" val="255651425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CA" dirty="0" smtClean="0"/>
              <a:t>Chaldée = ancien nom de Babylone</a:t>
            </a:r>
            <a:endParaRPr lang="fr-CA" dirty="0"/>
          </a:p>
        </p:txBody>
      </p:sp>
    </p:spTree>
    <p:extLst>
      <p:ext uri="{BB962C8B-B14F-4D97-AF65-F5344CB8AC3E}">
        <p14:creationId xmlns:p14="http://schemas.microsoft.com/office/powerpoint/2010/main" val="8519316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CA" dirty="0" smtClean="0"/>
              <a:t>Chaldée = ancien nom de Babylone</a:t>
            </a:r>
          </a:p>
          <a:p>
            <a:r>
              <a:rPr lang="fr-CA" dirty="0" smtClean="0"/>
              <a:t>Abram, sorti de Ur en Chaldée</a:t>
            </a:r>
            <a:endParaRPr lang="fr-CA" dirty="0"/>
          </a:p>
        </p:txBody>
      </p:sp>
    </p:spTree>
    <p:extLst>
      <p:ext uri="{BB962C8B-B14F-4D97-AF65-F5344CB8AC3E}">
        <p14:creationId xmlns:p14="http://schemas.microsoft.com/office/powerpoint/2010/main" val="23466228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CA" dirty="0" smtClean="0"/>
              <a:t>Chaldée = ancien nom de Babylone</a:t>
            </a:r>
          </a:p>
          <a:p>
            <a:r>
              <a:rPr lang="fr-CA" dirty="0" smtClean="0"/>
              <a:t>Abram, sorti de Ur en Chaldée</a:t>
            </a:r>
          </a:p>
          <a:p>
            <a:r>
              <a:rPr lang="fr-CA" dirty="0" smtClean="0"/>
              <a:t>Amené à plus de 2000 Km au pays de la promesse par ce que Dieu susciterait une nation</a:t>
            </a:r>
            <a:endParaRPr lang="fr-CA" dirty="0"/>
          </a:p>
        </p:txBody>
      </p:sp>
    </p:spTree>
    <p:extLst>
      <p:ext uri="{BB962C8B-B14F-4D97-AF65-F5344CB8AC3E}">
        <p14:creationId xmlns:p14="http://schemas.microsoft.com/office/powerpoint/2010/main" val="9521220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CA" dirty="0" smtClean="0"/>
              <a:t>Chaldée = ancien nom de Babylone</a:t>
            </a:r>
          </a:p>
          <a:p>
            <a:r>
              <a:rPr lang="fr-CA" dirty="0" smtClean="0"/>
              <a:t>Abram, sorti de Ur en Chaldée</a:t>
            </a:r>
          </a:p>
          <a:p>
            <a:r>
              <a:rPr lang="fr-CA" dirty="0" smtClean="0"/>
              <a:t>Amené à plus de 2000 Km au pays de la promesse par ce que Dieu susciterait une nation</a:t>
            </a:r>
            <a:endParaRPr lang="fr-CA" dirty="0"/>
          </a:p>
        </p:txBody>
      </p:sp>
    </p:spTree>
    <p:extLst>
      <p:ext uri="{BB962C8B-B14F-4D97-AF65-F5344CB8AC3E}">
        <p14:creationId xmlns:p14="http://schemas.microsoft.com/office/powerpoint/2010/main" val="31198432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CA" dirty="0" smtClean="0"/>
              <a:t>Protestation divine contre les nations de la terre qui avaient changés la vérité de la Parole en mensonge</a:t>
            </a:r>
          </a:p>
          <a:p>
            <a:pPr marL="0" indent="0">
              <a:buNone/>
            </a:pPr>
            <a:endParaRPr lang="fr-CA" dirty="0"/>
          </a:p>
        </p:txBody>
      </p:sp>
    </p:spTree>
    <p:extLst>
      <p:ext uri="{BB962C8B-B14F-4D97-AF65-F5344CB8AC3E}">
        <p14:creationId xmlns:p14="http://schemas.microsoft.com/office/powerpoint/2010/main" val="49722456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CA" dirty="0" smtClean="0"/>
              <a:t>Protestation divine contre les nations de la terre qui avaient changés la vérité de la Parole en mensonge</a:t>
            </a:r>
          </a:p>
          <a:p>
            <a:r>
              <a:rPr lang="fr-CA" dirty="0" smtClean="0"/>
              <a:t>L’influence ultime de l’univers n’est pas une personne, mais des forces et ils ont adoré des forces</a:t>
            </a:r>
          </a:p>
        </p:txBody>
      </p:sp>
    </p:spTree>
    <p:extLst>
      <p:ext uri="{BB962C8B-B14F-4D97-AF65-F5344CB8AC3E}">
        <p14:creationId xmlns:p14="http://schemas.microsoft.com/office/powerpoint/2010/main" val="274857068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CA" dirty="0" smtClean="0"/>
              <a:t>Protestation divine contre les nations de la terre qui avaient changés la vérité de la Parole en mensonge</a:t>
            </a:r>
          </a:p>
          <a:p>
            <a:r>
              <a:rPr lang="fr-CA" dirty="0" smtClean="0"/>
              <a:t>L’influence ultime de l’univers n’est pas une personne, mais des forces et ils ont adoré des forces</a:t>
            </a:r>
          </a:p>
          <a:p>
            <a:r>
              <a:rPr lang="fr-CA" dirty="0" smtClean="0"/>
              <a:t>Ils ont adorés  les dieux de la guerre, du désir, de l’argent, de la productivité etc.</a:t>
            </a:r>
            <a:endParaRPr lang="fr-CA" dirty="0"/>
          </a:p>
        </p:txBody>
      </p:sp>
    </p:spTree>
    <p:extLst>
      <p:ext uri="{BB962C8B-B14F-4D97-AF65-F5344CB8AC3E}">
        <p14:creationId xmlns:p14="http://schemas.microsoft.com/office/powerpoint/2010/main" val="274857068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t>C’était quoi le problème avec la viande du roi?</a:t>
            </a:r>
            <a:endParaRPr lang="fr-CA" sz="2800" dirty="0"/>
          </a:p>
        </p:txBody>
      </p:sp>
      <p:sp>
        <p:nvSpPr>
          <p:cNvPr id="3" name="Espace réservé du contenu 2"/>
          <p:cNvSpPr>
            <a:spLocks noGrp="1"/>
          </p:cNvSpPr>
          <p:nvPr>
            <p:ph idx="1"/>
          </p:nvPr>
        </p:nvSpPr>
        <p:spPr/>
        <p:txBody>
          <a:bodyPr/>
          <a:lstStyle/>
          <a:p>
            <a:endParaRPr lang="fr-CA" dirty="0"/>
          </a:p>
        </p:txBody>
      </p:sp>
    </p:spTree>
    <p:extLst>
      <p:ext uri="{BB962C8B-B14F-4D97-AF65-F5344CB8AC3E}">
        <p14:creationId xmlns:p14="http://schemas.microsoft.com/office/powerpoint/2010/main" val="396787370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t>C’était quoi le problème avec la viande du roi?</a:t>
            </a:r>
            <a:endParaRPr lang="fr-CA" sz="2800" dirty="0"/>
          </a:p>
        </p:txBody>
      </p:sp>
      <p:sp>
        <p:nvSpPr>
          <p:cNvPr id="3" name="Espace réservé du contenu 2"/>
          <p:cNvSpPr>
            <a:spLocks noGrp="1"/>
          </p:cNvSpPr>
          <p:nvPr>
            <p:ph idx="1"/>
          </p:nvPr>
        </p:nvSpPr>
        <p:spPr/>
        <p:txBody>
          <a:bodyPr/>
          <a:lstStyle/>
          <a:p>
            <a:r>
              <a:rPr lang="fr-CA" dirty="0" smtClean="0"/>
              <a:t>#1: Des animaux impures</a:t>
            </a:r>
            <a:endParaRPr lang="fr-CA" dirty="0"/>
          </a:p>
        </p:txBody>
      </p:sp>
    </p:spTree>
    <p:extLst>
      <p:ext uri="{BB962C8B-B14F-4D97-AF65-F5344CB8AC3E}">
        <p14:creationId xmlns:p14="http://schemas.microsoft.com/office/powerpoint/2010/main" val="253333400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t>C’était quoi le problème avec la viande du roi?</a:t>
            </a:r>
            <a:endParaRPr lang="fr-CA" sz="2800" dirty="0"/>
          </a:p>
        </p:txBody>
      </p:sp>
      <p:sp>
        <p:nvSpPr>
          <p:cNvPr id="3" name="Espace réservé du contenu 2"/>
          <p:cNvSpPr>
            <a:spLocks noGrp="1"/>
          </p:cNvSpPr>
          <p:nvPr>
            <p:ph idx="1"/>
          </p:nvPr>
        </p:nvSpPr>
        <p:spPr/>
        <p:txBody>
          <a:bodyPr/>
          <a:lstStyle/>
          <a:p>
            <a:r>
              <a:rPr lang="fr-CA" dirty="0" smtClean="0"/>
              <a:t>#1: Des animaux impures. Dieu avait prescrit certains animaux pures et impures. </a:t>
            </a:r>
            <a:endParaRPr lang="fr-CA" dirty="0"/>
          </a:p>
        </p:txBody>
      </p:sp>
    </p:spTree>
    <p:extLst>
      <p:ext uri="{BB962C8B-B14F-4D97-AF65-F5344CB8AC3E}">
        <p14:creationId xmlns:p14="http://schemas.microsoft.com/office/powerpoint/2010/main" val="646344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Trois tests dans les chapitres 1 à 6</a:t>
            </a:r>
            <a:endParaRPr lang="fr-CA" dirty="0"/>
          </a:p>
        </p:txBody>
      </p:sp>
      <p:sp>
        <p:nvSpPr>
          <p:cNvPr id="3" name="Espace réservé du contenu 2"/>
          <p:cNvSpPr>
            <a:spLocks noGrp="1"/>
          </p:cNvSpPr>
          <p:nvPr>
            <p:ph idx="1"/>
          </p:nvPr>
        </p:nvSpPr>
        <p:spPr/>
        <p:txBody>
          <a:bodyPr/>
          <a:lstStyle/>
          <a:p>
            <a:pPr>
              <a:buFont typeface="Wingdings" panose="05000000000000000000" pitchFamily="2" charset="2"/>
              <a:buChar char="v"/>
            </a:pPr>
            <a:r>
              <a:rPr lang="fr-CA" dirty="0" smtClean="0"/>
              <a:t>Chapitre 1: Test de la nourriture</a:t>
            </a:r>
          </a:p>
          <a:p>
            <a:pPr marL="0" indent="0">
              <a:buNone/>
            </a:pPr>
            <a:r>
              <a:rPr lang="fr-CA" dirty="0" smtClean="0"/>
              <a:t> (Test de pureté: Daniel résolut dans son cœur à ne pas se souiller avec la viande du Roi)</a:t>
            </a:r>
          </a:p>
          <a:p>
            <a:pPr>
              <a:buFont typeface="Wingdings" panose="05000000000000000000" pitchFamily="2" charset="2"/>
              <a:buChar char="v"/>
            </a:pPr>
            <a:r>
              <a:rPr lang="fr-CA" dirty="0" smtClean="0"/>
              <a:t>Notre monde est souillé, nous vivons dans un monde sale. </a:t>
            </a:r>
          </a:p>
          <a:p>
            <a:pPr>
              <a:buFont typeface="Wingdings" panose="05000000000000000000" pitchFamily="2" charset="2"/>
              <a:buChar char="v"/>
            </a:pPr>
            <a:r>
              <a:rPr lang="fr-CA" dirty="0" smtClean="0"/>
              <a:t>Pour être utilisé par le Seigneur nous devons être pure dans un monde sale. Daniel chapitre 1 nous en donnera le secret.</a:t>
            </a:r>
          </a:p>
          <a:p>
            <a:pPr>
              <a:buFont typeface="Arial" panose="020B0604020202020204" pitchFamily="34" charset="0"/>
              <a:buChar char="•"/>
            </a:pPr>
            <a:endParaRPr lang="fr-CA" dirty="0"/>
          </a:p>
        </p:txBody>
      </p:sp>
    </p:spTree>
    <p:extLst>
      <p:ext uri="{BB962C8B-B14F-4D97-AF65-F5344CB8AC3E}">
        <p14:creationId xmlns:p14="http://schemas.microsoft.com/office/powerpoint/2010/main" val="326918453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t>C’était quoi le problème avec la viande du roi?</a:t>
            </a:r>
            <a:endParaRPr lang="fr-CA" sz="2800" dirty="0"/>
          </a:p>
        </p:txBody>
      </p:sp>
      <p:sp>
        <p:nvSpPr>
          <p:cNvPr id="3" name="Espace réservé du contenu 2"/>
          <p:cNvSpPr>
            <a:spLocks noGrp="1"/>
          </p:cNvSpPr>
          <p:nvPr>
            <p:ph idx="1"/>
          </p:nvPr>
        </p:nvSpPr>
        <p:spPr/>
        <p:txBody>
          <a:bodyPr/>
          <a:lstStyle/>
          <a:p>
            <a:r>
              <a:rPr lang="fr-CA" dirty="0" smtClean="0"/>
              <a:t>#1: Des animaux impures. Dieu avait prescrit certains animaux pures et impures. Il avait établit certains standards.</a:t>
            </a:r>
            <a:endParaRPr lang="fr-CA" dirty="0"/>
          </a:p>
        </p:txBody>
      </p:sp>
    </p:spTree>
    <p:extLst>
      <p:ext uri="{BB962C8B-B14F-4D97-AF65-F5344CB8AC3E}">
        <p14:creationId xmlns:p14="http://schemas.microsoft.com/office/powerpoint/2010/main" val="396647242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t>C’était quoi le problème avec la viande du roi?</a:t>
            </a:r>
            <a:endParaRPr lang="fr-CA" sz="2800" dirty="0"/>
          </a:p>
        </p:txBody>
      </p:sp>
      <p:sp>
        <p:nvSpPr>
          <p:cNvPr id="3" name="Espace réservé du contenu 2"/>
          <p:cNvSpPr>
            <a:spLocks noGrp="1"/>
          </p:cNvSpPr>
          <p:nvPr>
            <p:ph idx="1"/>
          </p:nvPr>
        </p:nvSpPr>
        <p:spPr/>
        <p:txBody>
          <a:bodyPr/>
          <a:lstStyle/>
          <a:p>
            <a:r>
              <a:rPr lang="fr-CA" dirty="0" smtClean="0"/>
              <a:t>#1: Des animaux impures. Dieu avait prescrit certains animaux pures et impures. Il avait établit certains standards.</a:t>
            </a:r>
          </a:p>
          <a:p>
            <a:endParaRPr lang="fr-CA" dirty="0"/>
          </a:p>
          <a:p>
            <a:pPr marL="0" indent="0" algn="ctr">
              <a:buNone/>
            </a:pPr>
            <a:r>
              <a:rPr lang="fr-CA" b="1" u="sng" dirty="0" smtClean="0"/>
              <a:t>Les Standards de Dieu</a:t>
            </a:r>
            <a:endParaRPr lang="fr-CA" b="1" u="sng" dirty="0"/>
          </a:p>
        </p:txBody>
      </p:sp>
    </p:spTree>
    <p:extLst>
      <p:ext uri="{BB962C8B-B14F-4D97-AF65-F5344CB8AC3E}">
        <p14:creationId xmlns:p14="http://schemas.microsoft.com/office/powerpoint/2010/main" val="26500773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Aube de la création</a:t>
            </a:r>
            <a:endParaRPr lang="fr-CA" dirty="0"/>
          </a:p>
        </p:txBody>
      </p:sp>
      <p:sp>
        <p:nvSpPr>
          <p:cNvPr id="3" name="Espace réservé du contenu 2"/>
          <p:cNvSpPr>
            <a:spLocks noGrp="1"/>
          </p:cNvSpPr>
          <p:nvPr>
            <p:ph idx="1"/>
          </p:nvPr>
        </p:nvSpPr>
        <p:spPr/>
        <p:txBody>
          <a:bodyPr/>
          <a:lstStyle/>
          <a:p>
            <a:endParaRPr lang="fr-CA"/>
          </a:p>
        </p:txBody>
      </p:sp>
    </p:spTree>
    <p:extLst>
      <p:ext uri="{BB962C8B-B14F-4D97-AF65-F5344CB8AC3E}">
        <p14:creationId xmlns:p14="http://schemas.microsoft.com/office/powerpoint/2010/main" val="8351766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Aube de la création</a:t>
            </a:r>
            <a:endParaRPr lang="fr-CA" dirty="0"/>
          </a:p>
        </p:txBody>
      </p:sp>
      <p:sp>
        <p:nvSpPr>
          <p:cNvPr id="3" name="Espace réservé du contenu 2"/>
          <p:cNvSpPr>
            <a:spLocks noGrp="1"/>
          </p:cNvSpPr>
          <p:nvPr>
            <p:ph idx="1"/>
          </p:nvPr>
        </p:nvSpPr>
        <p:spPr/>
        <p:txBody>
          <a:bodyPr/>
          <a:lstStyle/>
          <a:p>
            <a:r>
              <a:rPr lang="fr-CA" dirty="0"/>
              <a:t>Dieu, qui nous donne avec abondance toutes choses pour que nous en </a:t>
            </a:r>
            <a:r>
              <a:rPr lang="fr-CA" dirty="0" smtClean="0"/>
              <a:t>jouissions. 1Tim 6:17</a:t>
            </a:r>
            <a:endParaRPr lang="fr-CA" dirty="0"/>
          </a:p>
          <a:p>
            <a:endParaRPr lang="fr-CA" dirty="0"/>
          </a:p>
        </p:txBody>
      </p:sp>
    </p:spTree>
    <p:extLst>
      <p:ext uri="{BB962C8B-B14F-4D97-AF65-F5344CB8AC3E}">
        <p14:creationId xmlns:p14="http://schemas.microsoft.com/office/powerpoint/2010/main" val="413362087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Aube de la création</a:t>
            </a:r>
            <a:endParaRPr lang="fr-CA" dirty="0"/>
          </a:p>
        </p:txBody>
      </p:sp>
      <p:sp>
        <p:nvSpPr>
          <p:cNvPr id="3" name="Espace réservé du contenu 2"/>
          <p:cNvSpPr>
            <a:spLocks noGrp="1"/>
          </p:cNvSpPr>
          <p:nvPr>
            <p:ph idx="1"/>
          </p:nvPr>
        </p:nvSpPr>
        <p:spPr/>
        <p:txBody>
          <a:bodyPr/>
          <a:lstStyle/>
          <a:p>
            <a:r>
              <a:rPr lang="fr-CA" dirty="0"/>
              <a:t>Dieu, qui nous donne avec abondance toutes choses pour que nous en </a:t>
            </a:r>
            <a:r>
              <a:rPr lang="fr-CA" dirty="0" smtClean="0"/>
              <a:t>jouissions. 1Tim 6:17</a:t>
            </a:r>
          </a:p>
          <a:p>
            <a:r>
              <a:rPr lang="fr-CA" dirty="0" smtClean="0"/>
              <a:t>Mais un arbre est exclusivement à moi.</a:t>
            </a:r>
            <a:endParaRPr lang="fr-CA" dirty="0"/>
          </a:p>
          <a:p>
            <a:endParaRPr lang="fr-CA" dirty="0"/>
          </a:p>
        </p:txBody>
      </p:sp>
    </p:spTree>
    <p:extLst>
      <p:ext uri="{BB962C8B-B14F-4D97-AF65-F5344CB8AC3E}">
        <p14:creationId xmlns:p14="http://schemas.microsoft.com/office/powerpoint/2010/main" val="264421274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Aube de la création</a:t>
            </a:r>
            <a:endParaRPr lang="fr-CA" dirty="0"/>
          </a:p>
        </p:txBody>
      </p:sp>
      <p:sp>
        <p:nvSpPr>
          <p:cNvPr id="3" name="Espace réservé du contenu 2"/>
          <p:cNvSpPr>
            <a:spLocks noGrp="1"/>
          </p:cNvSpPr>
          <p:nvPr>
            <p:ph idx="1"/>
          </p:nvPr>
        </p:nvSpPr>
        <p:spPr/>
        <p:txBody>
          <a:bodyPr/>
          <a:lstStyle/>
          <a:p>
            <a:r>
              <a:rPr lang="fr-CA" dirty="0"/>
              <a:t>Dieu, qui nous donne avec abondance toutes choses pour que nous en </a:t>
            </a:r>
            <a:r>
              <a:rPr lang="fr-CA" dirty="0" smtClean="0"/>
              <a:t>jouissions. 1Tim 6:17</a:t>
            </a:r>
          </a:p>
          <a:p>
            <a:r>
              <a:rPr lang="fr-CA" dirty="0" smtClean="0"/>
              <a:t>Mais un arbre est exclusivement à moi.</a:t>
            </a:r>
          </a:p>
          <a:p>
            <a:r>
              <a:rPr lang="fr-CA" dirty="0" smtClean="0"/>
              <a:t>Pas l’arbre de la beauté</a:t>
            </a:r>
          </a:p>
          <a:p>
            <a:r>
              <a:rPr lang="fr-CA" dirty="0" smtClean="0"/>
              <a:t>Pas l’arbre de l’esthétique</a:t>
            </a:r>
          </a:p>
          <a:p>
            <a:r>
              <a:rPr lang="fr-CA" dirty="0" smtClean="0"/>
              <a:t>Mais l’arbre de la connaissance du bien et du mal</a:t>
            </a:r>
            <a:endParaRPr lang="fr-CA" dirty="0"/>
          </a:p>
          <a:p>
            <a:endParaRPr lang="fr-CA" dirty="0"/>
          </a:p>
        </p:txBody>
      </p:sp>
    </p:spTree>
    <p:extLst>
      <p:ext uri="{BB962C8B-B14F-4D97-AF65-F5344CB8AC3E}">
        <p14:creationId xmlns:p14="http://schemas.microsoft.com/office/powerpoint/2010/main" val="2748106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CA" dirty="0" smtClean="0"/>
              <a:t>C’est moi l’arbitre de ce qui est bien ou mal, c’est moi qui établit les standards, pas vous</a:t>
            </a:r>
            <a:endParaRPr lang="fr-CA" dirty="0"/>
          </a:p>
        </p:txBody>
      </p:sp>
    </p:spTree>
    <p:extLst>
      <p:ext uri="{BB962C8B-B14F-4D97-AF65-F5344CB8AC3E}">
        <p14:creationId xmlns:p14="http://schemas.microsoft.com/office/powerpoint/2010/main" val="296175227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CA" dirty="0" smtClean="0"/>
              <a:t>C’est moi l’arbitre de ce qui est bien ou mal, c’est moi qui établit les standards, pas vous</a:t>
            </a:r>
          </a:p>
          <a:p>
            <a:endParaRPr lang="fr-CA" dirty="0"/>
          </a:p>
          <a:p>
            <a:r>
              <a:rPr lang="fr-CA" dirty="0" smtClean="0"/>
              <a:t>Baisse de criminalité?</a:t>
            </a:r>
            <a:endParaRPr lang="fr-CA" dirty="0"/>
          </a:p>
        </p:txBody>
      </p:sp>
    </p:spTree>
    <p:extLst>
      <p:ext uri="{BB962C8B-B14F-4D97-AF65-F5344CB8AC3E}">
        <p14:creationId xmlns:p14="http://schemas.microsoft.com/office/powerpoint/2010/main" val="109341458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CA" dirty="0" smtClean="0"/>
              <a:t>C’est moi l’arbitre de ce qui est bien ou mal, c’est moi qui établit les standards, pas vous</a:t>
            </a:r>
          </a:p>
          <a:p>
            <a:endParaRPr lang="fr-CA" dirty="0"/>
          </a:p>
          <a:p>
            <a:r>
              <a:rPr lang="fr-CA" dirty="0" smtClean="0"/>
              <a:t>Baisse de criminalité?</a:t>
            </a:r>
          </a:p>
          <a:p>
            <a:r>
              <a:rPr lang="fr-CA" dirty="0" smtClean="0"/>
              <a:t>Ou décriminalisation du crime?</a:t>
            </a:r>
            <a:endParaRPr lang="fr-CA" dirty="0"/>
          </a:p>
        </p:txBody>
      </p:sp>
    </p:spTree>
    <p:extLst>
      <p:ext uri="{BB962C8B-B14F-4D97-AF65-F5344CB8AC3E}">
        <p14:creationId xmlns:p14="http://schemas.microsoft.com/office/powerpoint/2010/main" val="78448603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CA" dirty="0" smtClean="0"/>
              <a:t>C’est moi l’arbitre de ce qui est bien ou mal, c’est moi qui établit les standards, pas vous</a:t>
            </a:r>
          </a:p>
          <a:p>
            <a:endParaRPr lang="fr-CA" dirty="0"/>
          </a:p>
          <a:p>
            <a:r>
              <a:rPr lang="fr-CA" dirty="0" smtClean="0"/>
              <a:t>Baisse de criminalité?</a:t>
            </a:r>
          </a:p>
          <a:p>
            <a:r>
              <a:rPr lang="fr-CA" dirty="0" smtClean="0"/>
              <a:t>Ou décriminalisation du crime?</a:t>
            </a:r>
          </a:p>
          <a:p>
            <a:r>
              <a:rPr lang="fr-CA" dirty="0" smtClean="0"/>
              <a:t>Ils ont préférés les ténèbres à la lumière</a:t>
            </a:r>
            <a:endParaRPr lang="fr-CA" dirty="0"/>
          </a:p>
        </p:txBody>
      </p:sp>
    </p:spTree>
    <p:extLst>
      <p:ext uri="{BB962C8B-B14F-4D97-AF65-F5344CB8AC3E}">
        <p14:creationId xmlns:p14="http://schemas.microsoft.com/office/powerpoint/2010/main" val="4089807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Trois tests dans les chapitres 1 à 6</a:t>
            </a:r>
            <a:endParaRPr lang="fr-CA" dirty="0"/>
          </a:p>
        </p:txBody>
      </p:sp>
      <p:sp>
        <p:nvSpPr>
          <p:cNvPr id="3" name="Espace réservé du contenu 2"/>
          <p:cNvSpPr>
            <a:spLocks noGrp="1"/>
          </p:cNvSpPr>
          <p:nvPr>
            <p:ph idx="1"/>
          </p:nvPr>
        </p:nvSpPr>
        <p:spPr/>
        <p:txBody>
          <a:bodyPr/>
          <a:lstStyle/>
          <a:p>
            <a:pPr>
              <a:buFont typeface="Wingdings" panose="05000000000000000000" pitchFamily="2" charset="2"/>
              <a:buChar char="v"/>
            </a:pPr>
            <a:r>
              <a:rPr lang="fr-CA" dirty="0" smtClean="0"/>
              <a:t>Chapitre 2: Un songe au sujet d’une image</a:t>
            </a:r>
            <a:endParaRPr lang="fr-CA" dirty="0"/>
          </a:p>
        </p:txBody>
      </p:sp>
    </p:spTree>
    <p:extLst>
      <p:ext uri="{BB962C8B-B14F-4D97-AF65-F5344CB8AC3E}">
        <p14:creationId xmlns:p14="http://schemas.microsoft.com/office/powerpoint/2010/main" val="274512824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554162"/>
            <a:ext cx="8686800" cy="4971182"/>
          </a:xfrm>
        </p:spPr>
        <p:txBody>
          <a:bodyPr/>
          <a:lstStyle/>
          <a:p>
            <a:r>
              <a:rPr lang="fr-CA" dirty="0" smtClean="0"/>
              <a:t>C’est moi l’arbitre de ce qui est bien ou mal, c’est moi qui établit les standards, pas vous</a:t>
            </a:r>
          </a:p>
          <a:p>
            <a:endParaRPr lang="fr-CA" dirty="0"/>
          </a:p>
          <a:p>
            <a:r>
              <a:rPr lang="fr-CA" dirty="0" smtClean="0"/>
              <a:t>Baisse de criminalité?</a:t>
            </a:r>
          </a:p>
          <a:p>
            <a:r>
              <a:rPr lang="fr-CA" dirty="0" smtClean="0"/>
              <a:t>Ou décriminalisation du crime?</a:t>
            </a:r>
          </a:p>
          <a:p>
            <a:r>
              <a:rPr lang="fr-CA" dirty="0" smtClean="0"/>
              <a:t>Ils ont préférés les ténèbres à la lumière</a:t>
            </a:r>
          </a:p>
          <a:p>
            <a:r>
              <a:rPr lang="fr-CA" dirty="0" smtClean="0"/>
              <a:t>Ils abaissent les standards jusqu’à ce qu’il n’y ai plus de standards</a:t>
            </a:r>
            <a:endParaRPr lang="fr-CA" dirty="0"/>
          </a:p>
        </p:txBody>
      </p:sp>
    </p:spTree>
    <p:extLst>
      <p:ext uri="{BB962C8B-B14F-4D97-AF65-F5344CB8AC3E}">
        <p14:creationId xmlns:p14="http://schemas.microsoft.com/office/powerpoint/2010/main" val="211071315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554162"/>
            <a:ext cx="8686800" cy="4971182"/>
          </a:xfrm>
        </p:spPr>
        <p:txBody>
          <a:bodyPr/>
          <a:lstStyle/>
          <a:p>
            <a:r>
              <a:rPr lang="fr-CA" dirty="0" smtClean="0"/>
              <a:t>Mais Daniel croyait que Dieu avait des standards et ne voulait pas baisser ses standards au niveau de la culture dans laquelle il vivait.</a:t>
            </a:r>
            <a:endParaRPr lang="fr-CA" dirty="0"/>
          </a:p>
        </p:txBody>
      </p:sp>
    </p:spTree>
    <p:extLst>
      <p:ext uri="{BB962C8B-B14F-4D97-AF65-F5344CB8AC3E}">
        <p14:creationId xmlns:p14="http://schemas.microsoft.com/office/powerpoint/2010/main" val="422006837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t>C’était quoi le problème avec la viande du roi?</a:t>
            </a:r>
            <a:endParaRPr lang="fr-CA" sz="2800" dirty="0"/>
          </a:p>
        </p:txBody>
      </p:sp>
      <p:sp>
        <p:nvSpPr>
          <p:cNvPr id="3" name="Espace réservé du contenu 2"/>
          <p:cNvSpPr>
            <a:spLocks noGrp="1"/>
          </p:cNvSpPr>
          <p:nvPr>
            <p:ph idx="1"/>
          </p:nvPr>
        </p:nvSpPr>
        <p:spPr/>
        <p:txBody>
          <a:bodyPr/>
          <a:lstStyle/>
          <a:p>
            <a:r>
              <a:rPr lang="fr-CA" dirty="0" smtClean="0"/>
              <a:t>#2: La nourriture n’avait pas été tué de la bonne façon.</a:t>
            </a:r>
          </a:p>
          <a:p>
            <a:pPr marL="0" indent="0">
              <a:buNone/>
            </a:pPr>
            <a:endParaRPr lang="fr-CA" dirty="0"/>
          </a:p>
        </p:txBody>
      </p:sp>
    </p:spTree>
    <p:extLst>
      <p:ext uri="{BB962C8B-B14F-4D97-AF65-F5344CB8AC3E}">
        <p14:creationId xmlns:p14="http://schemas.microsoft.com/office/powerpoint/2010/main" val="81291026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t>C’était quoi le problème avec la viande du roi?</a:t>
            </a:r>
            <a:endParaRPr lang="fr-CA" sz="2800" dirty="0"/>
          </a:p>
        </p:txBody>
      </p:sp>
      <p:sp>
        <p:nvSpPr>
          <p:cNvPr id="3" name="Espace réservé du contenu 2"/>
          <p:cNvSpPr>
            <a:spLocks noGrp="1"/>
          </p:cNvSpPr>
          <p:nvPr>
            <p:ph idx="1"/>
          </p:nvPr>
        </p:nvSpPr>
        <p:spPr/>
        <p:txBody>
          <a:bodyPr/>
          <a:lstStyle/>
          <a:p>
            <a:r>
              <a:rPr lang="fr-CA" dirty="0" smtClean="0"/>
              <a:t>#2: La nourriture n’avait pas été tué de la bonne façon.</a:t>
            </a:r>
          </a:p>
          <a:p>
            <a:endParaRPr lang="fr-CA" dirty="0"/>
          </a:p>
          <a:p>
            <a:pPr marL="0" indent="0">
              <a:buNone/>
            </a:pPr>
            <a:r>
              <a:rPr lang="fr-CA" dirty="0" smtClean="0"/>
              <a:t>Dieu a non seulement ses standards, </a:t>
            </a:r>
          </a:p>
          <a:p>
            <a:pPr marL="0" indent="0">
              <a:buNone/>
            </a:pPr>
            <a:r>
              <a:rPr lang="fr-CA" dirty="0" smtClean="0"/>
              <a:t>Dieu a ses raisons</a:t>
            </a:r>
          </a:p>
          <a:p>
            <a:pPr marL="0" indent="0">
              <a:buNone/>
            </a:pPr>
            <a:endParaRPr lang="fr-CA" dirty="0"/>
          </a:p>
        </p:txBody>
      </p:sp>
    </p:spTree>
    <p:extLst>
      <p:ext uri="{BB962C8B-B14F-4D97-AF65-F5344CB8AC3E}">
        <p14:creationId xmlns:p14="http://schemas.microsoft.com/office/powerpoint/2010/main" val="223310884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A" sz="2400" dirty="0" smtClean="0"/>
              <a:t>Quelle était la raison de ne pas manger le sang?</a:t>
            </a:r>
            <a:endParaRPr lang="fr-CA" sz="2400" dirty="0"/>
          </a:p>
        </p:txBody>
      </p:sp>
      <p:sp>
        <p:nvSpPr>
          <p:cNvPr id="3" name="Espace réservé du contenu 2"/>
          <p:cNvSpPr>
            <a:spLocks noGrp="1"/>
          </p:cNvSpPr>
          <p:nvPr>
            <p:ph idx="1"/>
          </p:nvPr>
        </p:nvSpPr>
        <p:spPr/>
        <p:txBody>
          <a:bodyPr/>
          <a:lstStyle/>
          <a:p>
            <a:r>
              <a:rPr lang="fr-CA" dirty="0" smtClean="0"/>
              <a:t>A: Raison pratique= le sang est le véhicule de la maladie dans le corps</a:t>
            </a:r>
          </a:p>
          <a:p>
            <a:r>
              <a:rPr lang="fr-CA" dirty="0" smtClean="0"/>
              <a:t>B: Raison spirituelle=le sang est le véhicule de la vie dans le corps</a:t>
            </a:r>
            <a:endParaRPr lang="fr-CA" dirty="0"/>
          </a:p>
        </p:txBody>
      </p:sp>
    </p:spTree>
    <p:extLst>
      <p:ext uri="{BB962C8B-B14F-4D97-AF65-F5344CB8AC3E}">
        <p14:creationId xmlns:p14="http://schemas.microsoft.com/office/powerpoint/2010/main" val="351146877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A" sz="2400" dirty="0" smtClean="0"/>
              <a:t>Quelle était la raison de ne pas manger le sang?</a:t>
            </a:r>
            <a:endParaRPr lang="fr-CA" sz="2400" dirty="0"/>
          </a:p>
        </p:txBody>
      </p:sp>
      <p:sp>
        <p:nvSpPr>
          <p:cNvPr id="3" name="Espace réservé du contenu 2"/>
          <p:cNvSpPr>
            <a:spLocks noGrp="1"/>
          </p:cNvSpPr>
          <p:nvPr>
            <p:ph idx="1"/>
          </p:nvPr>
        </p:nvSpPr>
        <p:spPr/>
        <p:txBody>
          <a:bodyPr/>
          <a:lstStyle/>
          <a:p>
            <a:r>
              <a:rPr lang="fr-CA" dirty="0" smtClean="0"/>
              <a:t>A: Raison pratique= le sang est le véhicule de la maladie dans le corps</a:t>
            </a:r>
          </a:p>
          <a:p>
            <a:r>
              <a:rPr lang="fr-CA" dirty="0" smtClean="0"/>
              <a:t>B: Raison spirituelle=le sang est le véhicule de la vie dans le corps</a:t>
            </a:r>
          </a:p>
          <a:p>
            <a:r>
              <a:rPr lang="fr-CA" dirty="0" smtClean="0"/>
              <a:t>La vie: C’est seulement Dieu qui peut la donner et c’est seulement Lui qui peut la reprendre</a:t>
            </a:r>
            <a:endParaRPr lang="fr-CA" dirty="0"/>
          </a:p>
        </p:txBody>
      </p:sp>
    </p:spTree>
    <p:extLst>
      <p:ext uri="{BB962C8B-B14F-4D97-AF65-F5344CB8AC3E}">
        <p14:creationId xmlns:p14="http://schemas.microsoft.com/office/powerpoint/2010/main" val="17584947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79512" y="548680"/>
            <a:ext cx="8712968" cy="5355312"/>
          </a:xfrm>
          <a:prstGeom prst="rect">
            <a:avLst/>
          </a:prstGeom>
          <a:noFill/>
        </p:spPr>
        <p:txBody>
          <a:bodyPr wrap="square" rtlCol="0">
            <a:spAutoFit/>
          </a:bodyPr>
          <a:lstStyle/>
          <a:p>
            <a:r>
              <a:rPr lang="fr-CA" dirty="0"/>
              <a:t> </a:t>
            </a:r>
            <a:r>
              <a:rPr lang="fr-CA" sz="2800" dirty="0"/>
              <a:t>le don gratuit de Dieu, c'est la vie éternelle en Jésus Christ notre Seigneur</a:t>
            </a:r>
            <a:r>
              <a:rPr lang="fr-CA" sz="2800" dirty="0" smtClean="0"/>
              <a:t>. Rom 6:23</a:t>
            </a:r>
          </a:p>
          <a:p>
            <a:endParaRPr lang="fr-CA" sz="2800" dirty="0"/>
          </a:p>
          <a:p>
            <a:r>
              <a:rPr lang="fr-CA" sz="2800" dirty="0"/>
              <a:t>  Car vous êtes morts, et votre vie est cachée avec Christ en </a:t>
            </a:r>
            <a:r>
              <a:rPr lang="fr-CA" sz="2800" dirty="0" smtClean="0"/>
              <a:t>Dieu. Quand </a:t>
            </a:r>
            <a:r>
              <a:rPr lang="fr-CA" sz="2800" dirty="0"/>
              <a:t>Christ, votre vie, paraîtra, alors vous paraîtrez aussi avec lui dans la gloire</a:t>
            </a:r>
            <a:r>
              <a:rPr lang="fr-CA" sz="2800" dirty="0" smtClean="0"/>
              <a:t>.</a:t>
            </a:r>
            <a:r>
              <a:rPr lang="fr-CA" sz="2800" dirty="0"/>
              <a:t> (Col </a:t>
            </a:r>
            <a:r>
              <a:rPr lang="fr-CA" sz="2800" dirty="0" smtClean="0"/>
              <a:t>3:3-4)</a:t>
            </a:r>
          </a:p>
          <a:p>
            <a:endParaRPr lang="fr-CA" sz="2800" dirty="0"/>
          </a:p>
          <a:p>
            <a:r>
              <a:rPr lang="fr-CA" sz="2800" dirty="0" smtClean="0"/>
              <a:t>Glorifiez </a:t>
            </a:r>
            <a:r>
              <a:rPr lang="fr-CA" sz="2800" dirty="0"/>
              <a:t>donc Dieu dans votre corps et dans votre esprit, qui appartiennent à Dieu</a:t>
            </a:r>
            <a:r>
              <a:rPr lang="fr-CA" sz="2800" dirty="0" smtClean="0"/>
              <a:t>.</a:t>
            </a:r>
            <a:r>
              <a:rPr lang="fr-CA" sz="2800" dirty="0"/>
              <a:t> (1Co 6:20) </a:t>
            </a:r>
          </a:p>
          <a:p>
            <a:endParaRPr lang="x-none"/>
          </a:p>
          <a:p>
            <a:endParaRPr lang="fr-CA" dirty="0"/>
          </a:p>
          <a:p>
            <a:endParaRPr lang="x-none"/>
          </a:p>
          <a:p>
            <a:r>
              <a:rPr lang="fr-CA" dirty="0"/>
              <a:t> </a:t>
            </a:r>
          </a:p>
          <a:p>
            <a:endParaRPr lang="fr-CA" dirty="0"/>
          </a:p>
        </p:txBody>
      </p:sp>
    </p:spTree>
    <p:extLst>
      <p:ext uri="{BB962C8B-B14F-4D97-AF65-F5344CB8AC3E}">
        <p14:creationId xmlns:p14="http://schemas.microsoft.com/office/powerpoint/2010/main" val="275046483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t>C’était quoi le problème avec la viande du roi?</a:t>
            </a:r>
            <a:endParaRPr lang="fr-CA" sz="2800" dirty="0"/>
          </a:p>
        </p:txBody>
      </p:sp>
      <p:sp>
        <p:nvSpPr>
          <p:cNvPr id="3" name="Espace réservé du contenu 2"/>
          <p:cNvSpPr>
            <a:spLocks noGrp="1"/>
          </p:cNvSpPr>
          <p:nvPr>
            <p:ph idx="1"/>
          </p:nvPr>
        </p:nvSpPr>
        <p:spPr/>
        <p:txBody>
          <a:bodyPr/>
          <a:lstStyle/>
          <a:p>
            <a:r>
              <a:rPr lang="fr-CA" dirty="0" smtClean="0"/>
              <a:t>#3: Elle avait été offerte à des idoles</a:t>
            </a:r>
          </a:p>
          <a:p>
            <a:endParaRPr lang="fr-CA" dirty="0"/>
          </a:p>
          <a:p>
            <a:pPr marL="0" indent="0">
              <a:buNone/>
            </a:pPr>
            <a:endParaRPr lang="fr-CA" dirty="0"/>
          </a:p>
        </p:txBody>
      </p:sp>
    </p:spTree>
    <p:extLst>
      <p:ext uri="{BB962C8B-B14F-4D97-AF65-F5344CB8AC3E}">
        <p14:creationId xmlns:p14="http://schemas.microsoft.com/office/powerpoint/2010/main" val="98697494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t>C’était quoi le problème avec la viande du roi?</a:t>
            </a:r>
            <a:endParaRPr lang="fr-CA" sz="2800" dirty="0"/>
          </a:p>
        </p:txBody>
      </p:sp>
      <p:sp>
        <p:nvSpPr>
          <p:cNvPr id="3" name="Espace réservé du contenu 2"/>
          <p:cNvSpPr>
            <a:spLocks noGrp="1"/>
          </p:cNvSpPr>
          <p:nvPr>
            <p:ph idx="1"/>
          </p:nvPr>
        </p:nvSpPr>
        <p:spPr/>
        <p:txBody>
          <a:bodyPr/>
          <a:lstStyle/>
          <a:p>
            <a:r>
              <a:rPr lang="fr-CA" dirty="0" smtClean="0"/>
              <a:t>#3: Elle avait été offerte à des idoles</a:t>
            </a:r>
          </a:p>
          <a:p>
            <a:endParaRPr lang="fr-CA" dirty="0"/>
          </a:p>
          <a:p>
            <a:r>
              <a:rPr lang="fr-CA" dirty="0"/>
              <a:t>(1Tm 4:5)  parce que tout est sanctifié par la parole de Dieu et par la prière.</a:t>
            </a:r>
          </a:p>
          <a:p>
            <a:endParaRPr lang="x-none"/>
          </a:p>
          <a:p>
            <a:endParaRPr lang="fr-CA" dirty="0" smtClean="0"/>
          </a:p>
          <a:p>
            <a:endParaRPr lang="fr-CA" dirty="0"/>
          </a:p>
          <a:p>
            <a:pPr marL="0" indent="0">
              <a:buNone/>
            </a:pPr>
            <a:endParaRPr lang="fr-CA" dirty="0"/>
          </a:p>
        </p:txBody>
      </p:sp>
    </p:spTree>
    <p:extLst>
      <p:ext uri="{BB962C8B-B14F-4D97-AF65-F5344CB8AC3E}">
        <p14:creationId xmlns:p14="http://schemas.microsoft.com/office/powerpoint/2010/main" val="239685641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CA" dirty="0" smtClean="0"/>
              <a:t>Dieu a des standards</a:t>
            </a:r>
          </a:p>
          <a:p>
            <a:endParaRPr lang="fr-CA" dirty="0"/>
          </a:p>
          <a:p>
            <a:endParaRPr lang="fr-CA" dirty="0"/>
          </a:p>
        </p:txBody>
      </p:sp>
    </p:spTree>
    <p:extLst>
      <p:ext uri="{BB962C8B-B14F-4D97-AF65-F5344CB8AC3E}">
        <p14:creationId xmlns:p14="http://schemas.microsoft.com/office/powerpoint/2010/main" val="823676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Trois tests dans les chapitres 1 à 6</a:t>
            </a:r>
            <a:endParaRPr lang="fr-CA" dirty="0"/>
          </a:p>
        </p:txBody>
      </p:sp>
      <p:sp>
        <p:nvSpPr>
          <p:cNvPr id="3" name="Espace réservé du contenu 2"/>
          <p:cNvSpPr>
            <a:spLocks noGrp="1"/>
          </p:cNvSpPr>
          <p:nvPr>
            <p:ph idx="1"/>
          </p:nvPr>
        </p:nvSpPr>
        <p:spPr/>
        <p:txBody>
          <a:bodyPr/>
          <a:lstStyle/>
          <a:p>
            <a:pPr>
              <a:buFont typeface="Wingdings" panose="05000000000000000000" pitchFamily="2" charset="2"/>
              <a:buChar char="v"/>
            </a:pPr>
            <a:r>
              <a:rPr lang="fr-CA" dirty="0" smtClean="0"/>
              <a:t>Chapitre 2: Un songe au sujet d’une image</a:t>
            </a:r>
          </a:p>
          <a:p>
            <a:pPr marL="0" indent="0">
              <a:buNone/>
            </a:pPr>
            <a:endParaRPr lang="fr-CA" dirty="0"/>
          </a:p>
          <a:p>
            <a:pPr>
              <a:buFont typeface="Wingdings" panose="05000000000000000000" pitchFamily="2" charset="2"/>
              <a:buChar char="v"/>
            </a:pPr>
            <a:r>
              <a:rPr lang="fr-CA" dirty="0" smtClean="0"/>
              <a:t>L’homme de métal (Tête d’or, poitrine d’argent, cuisse de bronze, jambes de fer).</a:t>
            </a:r>
          </a:p>
          <a:p>
            <a:pPr marL="0" indent="0">
              <a:buNone/>
            </a:pPr>
            <a:endParaRPr lang="fr-CA" dirty="0"/>
          </a:p>
          <a:p>
            <a:pPr marL="0" indent="0">
              <a:buNone/>
            </a:pPr>
            <a:endParaRPr lang="fr-CA" dirty="0"/>
          </a:p>
        </p:txBody>
      </p:sp>
    </p:spTree>
    <p:extLst>
      <p:ext uri="{BB962C8B-B14F-4D97-AF65-F5344CB8AC3E}">
        <p14:creationId xmlns:p14="http://schemas.microsoft.com/office/powerpoint/2010/main" val="70456620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CA" dirty="0" smtClean="0"/>
              <a:t>Dieu a des standards</a:t>
            </a:r>
          </a:p>
          <a:p>
            <a:endParaRPr lang="fr-CA" dirty="0"/>
          </a:p>
          <a:p>
            <a:r>
              <a:rPr lang="fr-CA" dirty="0" smtClean="0"/>
              <a:t>Dieu a des raisons</a:t>
            </a:r>
          </a:p>
          <a:p>
            <a:endParaRPr lang="fr-CA" dirty="0"/>
          </a:p>
        </p:txBody>
      </p:sp>
    </p:spTree>
    <p:extLst>
      <p:ext uri="{BB962C8B-B14F-4D97-AF65-F5344CB8AC3E}">
        <p14:creationId xmlns:p14="http://schemas.microsoft.com/office/powerpoint/2010/main" val="426961895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CA" dirty="0" smtClean="0"/>
              <a:t>Dieu a des standards</a:t>
            </a:r>
          </a:p>
          <a:p>
            <a:endParaRPr lang="fr-CA" dirty="0"/>
          </a:p>
          <a:p>
            <a:r>
              <a:rPr lang="fr-CA" dirty="0" smtClean="0"/>
              <a:t>Dieu a des raisons</a:t>
            </a:r>
          </a:p>
          <a:p>
            <a:endParaRPr lang="fr-CA" dirty="0"/>
          </a:p>
          <a:p>
            <a:r>
              <a:rPr lang="fr-CA" dirty="0" smtClean="0"/>
              <a:t>Dieu a son honneur </a:t>
            </a:r>
            <a:endParaRPr lang="fr-CA" dirty="0"/>
          </a:p>
        </p:txBody>
      </p:sp>
    </p:spTree>
    <p:extLst>
      <p:ext uri="{BB962C8B-B14F-4D97-AF65-F5344CB8AC3E}">
        <p14:creationId xmlns:p14="http://schemas.microsoft.com/office/powerpoint/2010/main" val="426961895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5536" y="980728"/>
            <a:ext cx="7632848" cy="3816429"/>
          </a:xfrm>
          <a:prstGeom prst="rect">
            <a:avLst/>
          </a:prstGeom>
          <a:noFill/>
        </p:spPr>
        <p:txBody>
          <a:bodyPr wrap="square" rtlCol="0">
            <a:spAutoFit/>
          </a:bodyPr>
          <a:lstStyle/>
          <a:p>
            <a:r>
              <a:rPr lang="fr-CA" sz="2800" dirty="0"/>
              <a:t>« Quand le monde moderne nous dit à haute voix: «Vous pouvez être religieux quand vous êtes seul», ajoute-t-il, «et je veillerai à ce que vous ne soyez jamais seul». Faire du christianisme une affaire privée en bannissant toute intimité, c'est la reléguer à la fin de l'arc-en-ciel ou aux calendes grecques. C'est l'un des stratagèmes de l’ennemi. » C.S. Lewis</a:t>
            </a:r>
          </a:p>
          <a:p>
            <a:endParaRPr lang="fr-CA" dirty="0"/>
          </a:p>
        </p:txBody>
      </p:sp>
    </p:spTree>
    <p:extLst>
      <p:ext uri="{BB962C8B-B14F-4D97-AF65-F5344CB8AC3E}">
        <p14:creationId xmlns:p14="http://schemas.microsoft.com/office/powerpoint/2010/main" val="159140264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CA" dirty="0" smtClean="0"/>
              <a:t>La religion n’est pas impopulaire au Québec, c’est seulement le Seigneur Jésus-Christ qu’il l’est </a:t>
            </a:r>
            <a:endParaRPr lang="fr-CA" dirty="0"/>
          </a:p>
        </p:txBody>
      </p:sp>
    </p:spTree>
    <p:extLst>
      <p:ext uri="{BB962C8B-B14F-4D97-AF65-F5344CB8AC3E}">
        <p14:creationId xmlns:p14="http://schemas.microsoft.com/office/powerpoint/2010/main" val="137020059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3 grands principes du chapitre 1</a:t>
            </a:r>
            <a:endParaRPr lang="fr-CA" dirty="0"/>
          </a:p>
        </p:txBody>
      </p:sp>
      <p:sp>
        <p:nvSpPr>
          <p:cNvPr id="3" name="Espace réservé du contenu 2"/>
          <p:cNvSpPr>
            <a:spLocks noGrp="1"/>
          </p:cNvSpPr>
          <p:nvPr>
            <p:ph idx="1"/>
          </p:nvPr>
        </p:nvSpPr>
        <p:spPr/>
        <p:txBody>
          <a:bodyPr/>
          <a:lstStyle/>
          <a:p>
            <a:r>
              <a:rPr lang="fr-CA" dirty="0" smtClean="0"/>
              <a:t>1:Daniel résolut dans son cœur</a:t>
            </a:r>
          </a:p>
          <a:p>
            <a:r>
              <a:rPr lang="fr-CA" dirty="0" smtClean="0"/>
              <a:t>2: Daniel présente une alternative raisonnable</a:t>
            </a:r>
          </a:p>
          <a:p>
            <a:r>
              <a:rPr lang="fr-CA" dirty="0" smtClean="0"/>
              <a:t>3: Dieu fit trouver à Daniel faveur et grâce.</a:t>
            </a:r>
            <a:endParaRPr lang="fr-CA" dirty="0"/>
          </a:p>
        </p:txBody>
      </p:sp>
    </p:spTree>
    <p:extLst>
      <p:ext uri="{BB962C8B-B14F-4D97-AF65-F5344CB8AC3E}">
        <p14:creationId xmlns:p14="http://schemas.microsoft.com/office/powerpoint/2010/main" val="139254688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3 grands principes du chapitre 1</a:t>
            </a:r>
            <a:endParaRPr lang="fr-CA" dirty="0"/>
          </a:p>
        </p:txBody>
      </p:sp>
      <p:sp>
        <p:nvSpPr>
          <p:cNvPr id="3" name="Espace réservé du contenu 2"/>
          <p:cNvSpPr>
            <a:spLocks noGrp="1"/>
          </p:cNvSpPr>
          <p:nvPr>
            <p:ph idx="1"/>
          </p:nvPr>
        </p:nvSpPr>
        <p:spPr/>
        <p:txBody>
          <a:bodyPr/>
          <a:lstStyle/>
          <a:p>
            <a:r>
              <a:rPr lang="fr-CA" dirty="0" smtClean="0"/>
              <a:t>1:Daniel résolut dans son cœur</a:t>
            </a:r>
          </a:p>
          <a:p>
            <a:r>
              <a:rPr lang="fr-CA" dirty="0" smtClean="0"/>
              <a:t>2: Daniel présente une alternative raisonnable</a:t>
            </a:r>
          </a:p>
          <a:p>
            <a:r>
              <a:rPr lang="fr-CA" dirty="0" smtClean="0"/>
              <a:t>3: Dieu fit trouver à Daniel faveur et grâce. Autrement dit: J’honorerai ceux qui m’honorent.</a:t>
            </a:r>
          </a:p>
          <a:p>
            <a:r>
              <a:rPr lang="fr-CA" dirty="0"/>
              <a:t>(Pro 16:7)  Quand l'Éternel approuve les voies d'un homme, Il dispose favorablement à son égard même ses ennemis.</a:t>
            </a:r>
          </a:p>
          <a:p>
            <a:endParaRPr lang="x-none"/>
          </a:p>
          <a:p>
            <a:endParaRPr lang="en-US" dirty="0"/>
          </a:p>
          <a:p>
            <a:endParaRPr lang="fr-CA" dirty="0"/>
          </a:p>
        </p:txBody>
      </p:sp>
    </p:spTree>
    <p:extLst>
      <p:ext uri="{BB962C8B-B14F-4D97-AF65-F5344CB8AC3E}">
        <p14:creationId xmlns:p14="http://schemas.microsoft.com/office/powerpoint/2010/main" val="403616983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3528" y="764704"/>
            <a:ext cx="8424936" cy="4401205"/>
          </a:xfrm>
          <a:prstGeom prst="rect">
            <a:avLst/>
          </a:prstGeom>
          <a:noFill/>
        </p:spPr>
        <p:txBody>
          <a:bodyPr wrap="square" rtlCol="0">
            <a:spAutoFit/>
          </a:bodyPr>
          <a:lstStyle/>
          <a:p>
            <a:r>
              <a:rPr lang="fr-CA" sz="2800" dirty="0" smtClean="0"/>
              <a:t>Dans le chapitre 1 nous voyons le qualifications du serviteur de Dieu. Un homme d convictions intérieures et un homme de sainteté extérieure qui marchait avec circonspection.</a:t>
            </a:r>
          </a:p>
          <a:p>
            <a:endParaRPr lang="fr-CA" sz="2800" dirty="0"/>
          </a:p>
          <a:p>
            <a:r>
              <a:rPr lang="fr-CA" sz="2800" dirty="0"/>
              <a:t>(</a:t>
            </a:r>
            <a:r>
              <a:rPr lang="fr-CA" sz="2800" dirty="0" err="1"/>
              <a:t>Eph</a:t>
            </a:r>
            <a:r>
              <a:rPr lang="fr-CA" sz="2800" dirty="0"/>
              <a:t> 5:15)  Prenez donc garde de vous conduire avec circonspection, non comme des insensés, mais comme des sages;</a:t>
            </a:r>
          </a:p>
          <a:p>
            <a:endParaRPr lang="x-none" sz="2800"/>
          </a:p>
          <a:p>
            <a:endParaRPr lang="fr-CA" sz="2800" dirty="0"/>
          </a:p>
        </p:txBody>
      </p:sp>
    </p:spTree>
    <p:extLst>
      <p:ext uri="{BB962C8B-B14F-4D97-AF65-F5344CB8AC3E}">
        <p14:creationId xmlns:p14="http://schemas.microsoft.com/office/powerpoint/2010/main" val="1460376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Trois tests dans les chapitres 1 à 6</a:t>
            </a:r>
            <a:endParaRPr lang="fr-CA" dirty="0"/>
          </a:p>
        </p:txBody>
      </p:sp>
      <p:sp>
        <p:nvSpPr>
          <p:cNvPr id="3" name="Espace réservé du contenu 2"/>
          <p:cNvSpPr>
            <a:spLocks noGrp="1"/>
          </p:cNvSpPr>
          <p:nvPr>
            <p:ph idx="1"/>
          </p:nvPr>
        </p:nvSpPr>
        <p:spPr>
          <a:xfrm>
            <a:off x="304800" y="1554162"/>
            <a:ext cx="8686800" cy="5043190"/>
          </a:xfrm>
        </p:spPr>
        <p:txBody>
          <a:bodyPr>
            <a:normAutofit/>
          </a:bodyPr>
          <a:lstStyle/>
          <a:p>
            <a:pPr>
              <a:buFont typeface="Wingdings" panose="05000000000000000000" pitchFamily="2" charset="2"/>
              <a:buChar char="v"/>
            </a:pPr>
            <a:r>
              <a:rPr lang="fr-CA" dirty="0" smtClean="0"/>
              <a:t>Chapitre 2: Un songe au sujet d’une image</a:t>
            </a:r>
          </a:p>
          <a:p>
            <a:pPr marL="0" indent="0">
              <a:buNone/>
            </a:pPr>
            <a:endParaRPr lang="fr-CA" dirty="0"/>
          </a:p>
          <a:p>
            <a:pPr>
              <a:buFont typeface="Wingdings" panose="05000000000000000000" pitchFamily="2" charset="2"/>
              <a:buChar char="v"/>
            </a:pPr>
            <a:r>
              <a:rPr lang="fr-CA" dirty="0" smtClean="0"/>
              <a:t>L’homme de métal (Tête d’or, poitrine d’argent, cuisse de bronze, jambes de fer). Il est l’homme exagéré. (trop étroit pour sa hauteur. Les hommes tendent à exagérer leur grandeur et parce qu’il est exagéré il a tendance à être instable et ca ne prend pas grand-chose pour le éclater et réduire à rien.</a:t>
            </a:r>
            <a:endParaRPr lang="fr-CA" dirty="0"/>
          </a:p>
          <a:p>
            <a:pPr marL="0" indent="0">
              <a:buNone/>
            </a:pPr>
            <a:endParaRPr lang="fr-CA" dirty="0"/>
          </a:p>
        </p:txBody>
      </p:sp>
    </p:spTree>
    <p:extLst>
      <p:ext uri="{BB962C8B-B14F-4D97-AF65-F5344CB8AC3E}">
        <p14:creationId xmlns:p14="http://schemas.microsoft.com/office/powerpoint/2010/main" val="15744844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685</TotalTime>
  <Words>2545</Words>
  <Application>Microsoft Office PowerPoint</Application>
  <PresentationFormat>Affichage à l'écran (4:3)</PresentationFormat>
  <Paragraphs>268</Paragraphs>
  <Slides>86</Slides>
  <Notes>0</Notes>
  <HiddenSlides>0</HiddenSlides>
  <MMClips>0</MMClips>
  <ScaleCrop>false</ScaleCrop>
  <HeadingPairs>
    <vt:vector size="4" baseType="variant">
      <vt:variant>
        <vt:lpstr>Thème</vt:lpstr>
      </vt:variant>
      <vt:variant>
        <vt:i4>1</vt:i4>
      </vt:variant>
      <vt:variant>
        <vt:lpstr>Titres des diapositives</vt:lpstr>
      </vt:variant>
      <vt:variant>
        <vt:i4>86</vt:i4>
      </vt:variant>
    </vt:vector>
  </HeadingPairs>
  <TitlesOfParts>
    <vt:vector size="87" baseType="lpstr">
      <vt:lpstr>Promenade</vt:lpstr>
      <vt:lpstr>Étude de Daniel Chapitres 1 à 6</vt:lpstr>
      <vt:lpstr>Présentation PowerPoint</vt:lpstr>
      <vt:lpstr>Trois tests dans les chapitres 1 à 6</vt:lpstr>
      <vt:lpstr>Trois tests dans les chapitres 1 à 6</vt:lpstr>
      <vt:lpstr>Trois tests dans les chapitres 1 à 6</vt:lpstr>
      <vt:lpstr>Trois tests dans les chapitres 1 à 6</vt:lpstr>
      <vt:lpstr>Trois tests dans les chapitres 1 à 6</vt:lpstr>
      <vt:lpstr>Trois tests dans les chapitres 1 à 6</vt:lpstr>
      <vt:lpstr>Trois tests dans les chapitres 1 à 6</vt:lpstr>
      <vt:lpstr>Trois tests dans les chapitres 1 à 6</vt:lpstr>
      <vt:lpstr>Trois tests dans les chapitres 1 à 6</vt:lpstr>
      <vt:lpstr>Trois tests dans les chapitres 1 à 6</vt:lpstr>
      <vt:lpstr>Trois tests dans les chapitres 1 à 6</vt:lpstr>
      <vt:lpstr>Trois tests dans les chapitres 1 à 6</vt:lpstr>
      <vt:lpstr>Trois tests dans les chapitres 1 à 6</vt:lpstr>
      <vt:lpstr>Trois tests dans les chapitres 1 à 6</vt:lpstr>
      <vt:lpstr>Trois tests dans les chapitres 1 à 6</vt:lpstr>
      <vt:lpstr>Trois tests dans les chapitres 1 à 6</vt:lpstr>
      <vt:lpstr>Trois tests dans les chapitres 1 à 6</vt:lpstr>
      <vt:lpstr>Trois tests dans les chapitres 1 à 6</vt:lpstr>
      <vt:lpstr>Trois tests dans les chapitres 1 à 6</vt:lpstr>
      <vt:lpstr>Chapitre 1</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La souveraineté de Dieu</vt:lpstr>
      <vt:lpstr>La souveraineté de Dieu</vt:lpstr>
      <vt:lpstr>La souveraineté de Dieu</vt:lpstr>
      <vt:lpstr>La souveraineté de Dieu</vt:lpstr>
      <vt:lpstr>Présentation PowerPoint</vt:lpstr>
      <vt:lpstr>Présentation PowerPoint</vt:lpstr>
      <vt:lpstr>Secrétaires d’état de grandes puissances</vt:lpstr>
      <vt:lpstr>Secrétaires d’état de grandes puissances</vt:lpstr>
      <vt:lpstr>Secrétaires d’état de grandes puissances</vt:lpstr>
      <vt:lpstr>Secrétaires d’état de grandes puissances</vt:lpstr>
      <vt:lpstr>Proche conseiller du Président Trump?</vt:lpstr>
      <vt:lpstr>Présentation PowerPoint</vt:lpstr>
      <vt:lpstr>Présentation PowerPoint</vt:lpstr>
      <vt:lpstr>Présentation PowerPoint</vt:lpstr>
      <vt:lpstr>Présentation PowerPoint</vt:lpstr>
      <vt:lpstr>Présentation PowerPoint</vt:lpstr>
      <vt:lpstr>Résultat</vt:lpstr>
      <vt:lpstr>Résultat</vt:lpstr>
      <vt:lpstr>C’est quoi la différence?</vt:lpstr>
      <vt:lpstr>Contexte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C’était quoi le problème avec la viande du roi?</vt:lpstr>
      <vt:lpstr>C’était quoi le problème avec la viande du roi?</vt:lpstr>
      <vt:lpstr>C’était quoi le problème avec la viande du roi?</vt:lpstr>
      <vt:lpstr>C’était quoi le problème avec la viande du roi?</vt:lpstr>
      <vt:lpstr>C’était quoi le problème avec la viande du roi?</vt:lpstr>
      <vt:lpstr>Aube de la création</vt:lpstr>
      <vt:lpstr>Aube de la création</vt:lpstr>
      <vt:lpstr>Aube de la création</vt:lpstr>
      <vt:lpstr>Aube de la création</vt:lpstr>
      <vt:lpstr>Présentation PowerPoint</vt:lpstr>
      <vt:lpstr>Présentation PowerPoint</vt:lpstr>
      <vt:lpstr>Présentation PowerPoint</vt:lpstr>
      <vt:lpstr>Présentation PowerPoint</vt:lpstr>
      <vt:lpstr>Présentation PowerPoint</vt:lpstr>
      <vt:lpstr>Présentation PowerPoint</vt:lpstr>
      <vt:lpstr>C’était quoi le problème avec la viande du roi?</vt:lpstr>
      <vt:lpstr>C’était quoi le problème avec la viande du roi?</vt:lpstr>
      <vt:lpstr>Quelle était la raison de ne pas manger le sang?</vt:lpstr>
      <vt:lpstr>Quelle était la raison de ne pas manger le sang?</vt:lpstr>
      <vt:lpstr>Présentation PowerPoint</vt:lpstr>
      <vt:lpstr>C’était quoi le problème avec la viande du roi?</vt:lpstr>
      <vt:lpstr>C’était quoi le problème avec la viande du roi?</vt:lpstr>
      <vt:lpstr>Présentation PowerPoint</vt:lpstr>
      <vt:lpstr>Présentation PowerPoint</vt:lpstr>
      <vt:lpstr>Présentation PowerPoint</vt:lpstr>
      <vt:lpstr>Présentation PowerPoint</vt:lpstr>
      <vt:lpstr>Présentation PowerPoint</vt:lpstr>
      <vt:lpstr>3 grands principes du chapitre 1</vt:lpstr>
      <vt:lpstr>3 grands principes du chapitre 1</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Étude de Daniel Chapitres 1 à 6</dc:title>
  <dc:creator>David Cox</dc:creator>
  <cp:lastModifiedBy>David Cox</cp:lastModifiedBy>
  <cp:revision>35</cp:revision>
  <dcterms:created xsi:type="dcterms:W3CDTF">2018-05-19T20:36:35Z</dcterms:created>
  <dcterms:modified xsi:type="dcterms:W3CDTF">2018-05-20T12:50:04Z</dcterms:modified>
</cp:coreProperties>
</file>