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4A9D-21B0-41D1-8EE7-D10A51A40B42}" type="datetimeFigureOut">
              <a:rPr lang="fr-FR" smtClean="0"/>
              <a:t>01/02/2020</a:t>
            </a:fld>
            <a:endParaRPr lang="fr-CA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9ED75ED-6B6C-4929-9598-2CCBF7135BC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4A9D-21B0-41D1-8EE7-D10A51A40B42}" type="datetimeFigureOut">
              <a:rPr lang="fr-FR" smtClean="0"/>
              <a:t>01/02/2020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D75ED-6B6C-4929-9598-2CCBF7135BC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4A9D-21B0-41D1-8EE7-D10A51A40B42}" type="datetimeFigureOut">
              <a:rPr lang="fr-FR" smtClean="0"/>
              <a:t>01/02/2020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D75ED-6B6C-4929-9598-2CCBF7135BC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4A9D-21B0-41D1-8EE7-D10A51A40B42}" type="datetimeFigureOut">
              <a:rPr lang="fr-FR" smtClean="0"/>
              <a:t>01/02/2020</a:t>
            </a:fld>
            <a:endParaRPr lang="fr-C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fr-CA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9ED75ED-6B6C-4929-9598-2CCBF7135BC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4A9D-21B0-41D1-8EE7-D10A51A40B42}" type="datetimeFigureOut">
              <a:rPr lang="fr-FR" smtClean="0"/>
              <a:t>01/02/2020</a:t>
            </a:fld>
            <a:endParaRPr lang="fr-CA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D75ED-6B6C-4929-9598-2CCBF7135BCD}" type="slidenum">
              <a:rPr lang="fr-CA" smtClean="0"/>
              <a:t>‹N°›</a:t>
            </a:fld>
            <a:endParaRPr lang="fr-C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4A9D-21B0-41D1-8EE7-D10A51A40B42}" type="datetimeFigureOut">
              <a:rPr lang="fr-FR" smtClean="0"/>
              <a:t>01/02/2020</a:t>
            </a:fld>
            <a:endParaRPr lang="fr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D75ED-6B6C-4929-9598-2CCBF7135BC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4A9D-21B0-41D1-8EE7-D10A51A40B42}" type="datetimeFigureOut">
              <a:rPr lang="fr-FR" smtClean="0"/>
              <a:t>01/02/2020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9ED75ED-6B6C-4929-9598-2CCBF7135BCD}" type="slidenum">
              <a:rPr lang="fr-CA" smtClean="0"/>
              <a:t>‹N°›</a:t>
            </a:fld>
            <a:endParaRPr lang="fr-CA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4A9D-21B0-41D1-8EE7-D10A51A40B42}" type="datetimeFigureOut">
              <a:rPr lang="fr-FR" smtClean="0"/>
              <a:t>01/02/2020</a:t>
            </a:fld>
            <a:endParaRPr lang="fr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D75ED-6B6C-4929-9598-2CCBF7135BC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4A9D-21B0-41D1-8EE7-D10A51A40B42}" type="datetimeFigureOut">
              <a:rPr lang="fr-FR" smtClean="0"/>
              <a:t>01/02/2020</a:t>
            </a:fld>
            <a:endParaRPr lang="fr-CA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D75ED-6B6C-4929-9598-2CCBF7135BC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4A9D-21B0-41D1-8EE7-D10A51A40B42}" type="datetimeFigureOut">
              <a:rPr lang="fr-FR" smtClean="0"/>
              <a:t>01/02/2020</a:t>
            </a:fld>
            <a:endParaRPr lang="fr-CA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D75ED-6B6C-4929-9598-2CCBF7135BC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4A9D-21B0-41D1-8EE7-D10A51A40B42}" type="datetimeFigureOut">
              <a:rPr lang="fr-FR" smtClean="0"/>
              <a:t>01/02/2020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D75ED-6B6C-4929-9598-2CCBF7135BCD}" type="slidenum">
              <a:rPr lang="fr-CA" smtClean="0"/>
              <a:t>‹N°›</a:t>
            </a:fld>
            <a:endParaRPr lang="fr-CA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A024A9D-21B0-41D1-8EE7-D10A51A40B42}" type="datetimeFigureOut">
              <a:rPr lang="fr-FR" smtClean="0"/>
              <a:t>01/02/2020</a:t>
            </a:fld>
            <a:endParaRPr lang="fr-CA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9ED75ED-6B6C-4929-9598-2CCBF7135BCD}" type="slidenum">
              <a:rPr lang="fr-CA" smtClean="0"/>
              <a:t>‹N°›</a:t>
            </a:fld>
            <a:endParaRPr lang="fr-CA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Marcher par la foi: l’exemple d’Énoch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Marcher par la foi: l’exemple d’Énoch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C’est une prophétie du retour de Christ</a:t>
            </a:r>
          </a:p>
          <a:p>
            <a:r>
              <a:rPr lang="fr-CA" dirty="0"/>
              <a:t>Il est une sorte d’illustration d’un enlèvement pré-tribulation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Marcher par la foi: l’exemple d’Énoch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Et il mourut</a:t>
            </a:r>
          </a:p>
          <a:p>
            <a:endParaRPr lang="fr-C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85860"/>
            <a:ext cx="9092109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Marcher par la foi: l’exemple d’Énoch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Et il mourut</a:t>
            </a:r>
          </a:p>
          <a:p>
            <a:r>
              <a:rPr lang="fr-CA" dirty="0" err="1"/>
              <a:t>Methushélah</a:t>
            </a:r>
            <a:r>
              <a:rPr lang="fr-CA" dirty="0"/>
              <a:t> veut dire « Après sa mort, ce sera envoyé »</a:t>
            </a:r>
          </a:p>
          <a:p>
            <a:r>
              <a:rPr lang="fr-CA" dirty="0"/>
              <a:t>Quel serait ton témoignage si tu étais laissé sur terre pendant 300 ans?</a:t>
            </a:r>
          </a:p>
          <a:p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Marcher par la foi: l’exemple d’Énoch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Il était un homme sauvé</a:t>
            </a:r>
          </a:p>
          <a:p>
            <a:r>
              <a:rPr lang="fr-CA" dirty="0"/>
              <a:t>Il avait été agréable à Dieu</a:t>
            </a:r>
          </a:p>
          <a:p>
            <a:r>
              <a:rPr lang="fr-CA" dirty="0"/>
              <a:t>Ça parle d’une communion pas-à-pas, d’une communion quotidienne</a:t>
            </a:r>
          </a:p>
          <a:p>
            <a:r>
              <a:rPr lang="fr-CA" dirty="0"/>
              <a:t>En Énoch, la vraie destinée de l’homme est restaurée et la vraie destinée de l’homme, c’est une communion intime et personnelle avec Dieu</a:t>
            </a:r>
          </a:p>
          <a:p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Marcher par la foi: l’exemple d’Énoch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La seule façon de marcher avec Dieu, la seule façon de plaire à Dieu, c’est par la foi</a:t>
            </a:r>
          </a:p>
          <a:p>
            <a:r>
              <a:rPr lang="fr-CA" dirty="0"/>
              <a:t>Celui qui s’approche de Dieu doit croire qu’il est ce qu’il est</a:t>
            </a:r>
          </a:p>
          <a:p>
            <a:r>
              <a:rPr lang="fr-CA" dirty="0"/>
              <a:t>Il a cru qu’il est le rémunérateur de ceux qui le recherchent</a:t>
            </a:r>
          </a:p>
          <a:p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Marcher par la foi: l’exemple d’Énoch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« Plus je vieillis, plus le ciel me semble doux. Non pas pour ses rues en or et ses portes de perle, mais pour l’absence de </a:t>
            </a:r>
            <a:r>
              <a:rPr lang="fr-CA"/>
              <a:t>péché »</a:t>
            </a:r>
            <a:endParaRPr lang="fr-CA" dirty="0"/>
          </a:p>
          <a:p>
            <a:r>
              <a:rPr lang="fr-CA" dirty="0"/>
              <a:t>« Je ne peux imaginer ce que serait que de vivre 300 années de plus exposé à un monde de plus en plus corrompu »</a:t>
            </a:r>
          </a:p>
          <a:p>
            <a:r>
              <a:rPr lang="fr-CA" dirty="0"/>
              <a:t>« Je ne sais pas comment mes enfants vont survivre en essayant de vivre 70 ans dans ce monde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Marcher par la foi: l’exemple d’Énoch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Marcher avec Dieu</a:t>
            </a:r>
          </a:p>
          <a:p>
            <a:r>
              <a:rPr lang="fr-CA" dirty="0"/>
              <a:t>Réconciliation</a:t>
            </a:r>
          </a:p>
          <a:p>
            <a:r>
              <a:rPr lang="fr-CA" dirty="0"/>
              <a:t>Nature correspondante</a:t>
            </a:r>
          </a:p>
          <a:p>
            <a:r>
              <a:rPr lang="fr-CA" dirty="0"/>
              <a:t>Aptitude morale</a:t>
            </a:r>
          </a:p>
          <a:p>
            <a:r>
              <a:rPr lang="fr-CA" dirty="0"/>
              <a:t>Désir pour la communion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Marcher par la foi: l’exemple d’Énoch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Marcher selon l’Esprit</a:t>
            </a:r>
          </a:p>
          <a:p>
            <a:r>
              <a:rPr lang="fr-CA" dirty="0"/>
              <a:t>Marcher en vérité</a:t>
            </a:r>
          </a:p>
          <a:p>
            <a:r>
              <a:rPr lang="fr-CA" dirty="0"/>
              <a:t>Marcher en honnêteté</a:t>
            </a:r>
          </a:p>
          <a:p>
            <a:r>
              <a:rPr lang="fr-CA" dirty="0"/>
              <a:t>Marcher dans l’amour</a:t>
            </a:r>
          </a:p>
          <a:p>
            <a:r>
              <a:rPr lang="fr-CA" dirty="0"/>
              <a:t>Marcher dans la lumière</a:t>
            </a:r>
          </a:p>
          <a:p>
            <a:r>
              <a:rPr lang="fr-CA" dirty="0"/>
              <a:t>Marcher en sagesse</a:t>
            </a:r>
          </a:p>
          <a:p>
            <a:r>
              <a:rPr lang="fr-CA" dirty="0"/>
              <a:t>Marcher en sainteté</a:t>
            </a:r>
          </a:p>
          <a:p>
            <a:r>
              <a:rPr lang="fr-CA" dirty="0"/>
              <a:t>Marche digne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18</TotalTime>
  <Words>310</Words>
  <Application>Microsoft Office PowerPoint</Application>
  <PresentationFormat>Affichage à l'écran (4:3)</PresentationFormat>
  <Paragraphs>38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Franklin Gothic Book</vt:lpstr>
      <vt:lpstr>Franklin Gothic Medium</vt:lpstr>
      <vt:lpstr>Wingdings 2</vt:lpstr>
      <vt:lpstr>Trek</vt:lpstr>
      <vt:lpstr>Marcher par la foi: l’exemple d’Énoch</vt:lpstr>
      <vt:lpstr>Marcher par la foi: l’exemple d’Énoch</vt:lpstr>
      <vt:lpstr>Présentation PowerPoint</vt:lpstr>
      <vt:lpstr>Marcher par la foi: l’exemple d’Énoch</vt:lpstr>
      <vt:lpstr>Marcher par la foi: l’exemple d’Énoch</vt:lpstr>
      <vt:lpstr>Marcher par la foi: l’exemple d’Énoch</vt:lpstr>
      <vt:lpstr>Marcher par la foi: l’exemple d’Énoch</vt:lpstr>
      <vt:lpstr>Marcher par la foi: l’exemple d’Énoch</vt:lpstr>
      <vt:lpstr>Marcher par la foi: l’exemple d’Énoch</vt:lpstr>
      <vt:lpstr>Marcher par la foi: l’exemple d’Énoch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Marcher par la foi: l’exemple d’Énoch</dc:title>
  <dc:creator>Mick</dc:creator>
  <cp:lastModifiedBy>Michaël Rochette</cp:lastModifiedBy>
  <cp:revision>4</cp:revision>
  <dcterms:created xsi:type="dcterms:W3CDTF">2016-12-30T15:46:29Z</dcterms:created>
  <dcterms:modified xsi:type="dcterms:W3CDTF">2020-02-01T18:21:12Z</dcterms:modified>
</cp:coreProperties>
</file>