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FFAC65C-7CA8-4B73-B43F-350555D4F0A3}" type="datetimeFigureOut">
              <a:rPr lang="fr-FR" smtClean="0"/>
              <a:t>18/01/2020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618249-F80D-44B7-94FA-4B87121CF80A}" type="slidenum">
              <a:rPr lang="fr-CA" smtClean="0"/>
              <a:t>‹N°›</a:t>
            </a:fld>
            <a:endParaRPr lang="fr-C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Comme aux jours de Noé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 aux jours de Noé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L’expression de notre déclin moral</a:t>
            </a:r>
          </a:p>
          <a:p>
            <a:r>
              <a:rPr lang="fr-CA" dirty="0"/>
              <a:t>On s’accroche à ce qui fait du bien plutôt qu'à ce qui est bien.</a:t>
            </a:r>
          </a:p>
          <a:p>
            <a:r>
              <a:rPr lang="fr-CA" dirty="0"/>
              <a:t>Déchéance dans nos esprits</a:t>
            </a:r>
          </a:p>
          <a:p>
            <a:r>
              <a:rPr lang="fr-CA" dirty="0"/>
              <a:t>Déchéance dans nos mariages</a:t>
            </a:r>
          </a:p>
          <a:p>
            <a:r>
              <a:rPr lang="fr-CA" dirty="0"/>
              <a:t>Déchéance en médecine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L'explication à partir de l'histoire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Impossible de ne pas croire</a:t>
            </a:r>
          </a:p>
          <a:p>
            <a:r>
              <a:rPr lang="fr-CA" dirty="0"/>
              <a:t>Possible de ne pas croire</a:t>
            </a:r>
          </a:p>
          <a:p>
            <a:r>
              <a:rPr lang="fr-CA" dirty="0"/>
              <a:t>Impossible de croire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L'explication de la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Une culture commence à s'effondrer, Paul dit, quand elle rejette la réalité du créationnisme et d'un Créateur.</a:t>
            </a:r>
          </a:p>
          <a:p>
            <a:r>
              <a:rPr lang="fr-CA" dirty="0"/>
              <a:t>L'existence d'un Créateur implique son autorité sur toute sa création.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491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 aux jours de Noé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Ingratitude</a:t>
            </a:r>
          </a:p>
          <a:p>
            <a:r>
              <a:rPr lang="fr-CA" dirty="0"/>
              <a:t>Idolâtrie</a:t>
            </a:r>
          </a:p>
          <a:p>
            <a:r>
              <a:rPr lang="fr-CA" dirty="0"/>
              <a:t>Une idole, c'est peu importe ce qui vient en premier dans ta vie. Tout ce qui vient avant Jésus-Christ dans tes affections ou tes priorités, c'est ton idole.</a:t>
            </a:r>
          </a:p>
          <a:p>
            <a:r>
              <a:rPr lang="fr-CA" dirty="0"/>
              <a:t>Immoralité</a:t>
            </a:r>
          </a:p>
          <a:p>
            <a:r>
              <a:rPr lang="fr-CA" dirty="0"/>
              <a:t>Il les livre seulement après une révélation adéquate de son être.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Comme aux jours de Noé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Iniquité</a:t>
            </a:r>
          </a:p>
          <a:p>
            <a:r>
              <a:rPr lang="fr-CA" dirty="0"/>
              <a:t>Ayant abandonné Dieu, l'homme a fait un dieu à sa propre image</a:t>
            </a:r>
          </a:p>
          <a:p>
            <a:r>
              <a:rPr lang="fr-CA" dirty="0"/>
              <a:t>Injustice, méchanceté, cupidité, malice, envie, meurtre, querelle, fraude, mauvaises mœurs.</a:t>
            </a:r>
          </a:p>
          <a:p>
            <a:r>
              <a:rPr lang="fr-CA" dirty="0"/>
              <a:t>Délateurs, médisants, haïssables pour Dieu, outrageux, hautains, vantards, inventeurs de mauvaises choses, désobéissants à leurs parents, sans intelligence, ne tenant pas ce qu'ils ont promis, sans affection naturelle, sans miséricorde.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</TotalTime>
  <Words>226</Words>
  <Application>Microsoft Office PowerPoint</Application>
  <PresentationFormat>Affichage à l'écran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Georgia</vt:lpstr>
      <vt:lpstr>Wingdings</vt:lpstr>
      <vt:lpstr>Wingdings 2</vt:lpstr>
      <vt:lpstr>Civic</vt:lpstr>
      <vt:lpstr>Comme aux jours de Noé</vt:lpstr>
      <vt:lpstr>Comme aux jours de Noé</vt:lpstr>
      <vt:lpstr>L'explication à partir de l'histoire</vt:lpstr>
      <vt:lpstr>L'explication de la Bible</vt:lpstr>
      <vt:lpstr>Comme aux jours de Noé</vt:lpstr>
      <vt:lpstr>Comme aux jours de Noé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Est-ce la fin?</dc:title>
  <dc:creator>Mick</dc:creator>
  <cp:lastModifiedBy>Michaël Rochette</cp:lastModifiedBy>
  <cp:revision>8</cp:revision>
  <dcterms:created xsi:type="dcterms:W3CDTF">2017-03-01T22:48:55Z</dcterms:created>
  <dcterms:modified xsi:type="dcterms:W3CDTF">2020-01-18T21:56:11Z</dcterms:modified>
</cp:coreProperties>
</file>